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19" r:id="rId2"/>
    <p:sldId id="320" r:id="rId3"/>
    <p:sldId id="321" r:id="rId4"/>
    <p:sldId id="323" r:id="rId5"/>
    <p:sldId id="324" r:id="rId6"/>
    <p:sldId id="329" r:id="rId7"/>
    <p:sldId id="330" r:id="rId8"/>
    <p:sldId id="331" r:id="rId9"/>
    <p:sldId id="325" r:id="rId10"/>
    <p:sldId id="326" r:id="rId11"/>
    <p:sldId id="327" r:id="rId12"/>
    <p:sldId id="328" r:id="rId13"/>
  </p:sldIdLst>
  <p:sldSz cx="9144000" cy="6858000" type="screen4x3"/>
  <p:notesSz cx="9144000" cy="6858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36" autoAdjust="0"/>
  </p:normalViewPr>
  <p:slideViewPr>
    <p:cSldViewPr>
      <p:cViewPr varScale="1">
        <p:scale>
          <a:sx n="101" d="100"/>
          <a:sy n="101" d="100"/>
        </p:scale>
        <p:origin x="123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844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10\Dropbox\Master%20CFO\BIS_broad160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10\Dropbox\Master%20CFO\BIS_narrow160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b="1"/>
              <a:t>Euro - tasso di cambio effettivo</a:t>
            </a:r>
            <a:r>
              <a:rPr lang="it-IT"/>
              <a:t> </a:t>
            </a:r>
          </a:p>
          <a:p>
            <a:pPr>
              <a:defRPr/>
            </a:pPr>
            <a:r>
              <a:rPr lang="it-IT" sz="1000"/>
              <a:t>anno base 2010 = 100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Euro!$B$2</c:f>
              <c:strCache>
                <c:ptCount val="1"/>
                <c:pt idx="0">
                  <c:v>NBXM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Euro!$A$3:$A$266</c:f>
              <c:numCache>
                <c:formatCode>mm\-yyyy</c:formatCode>
                <c:ptCount val="264"/>
                <c:pt idx="0">
                  <c:v>34365</c:v>
                </c:pt>
                <c:pt idx="1">
                  <c:v>34393</c:v>
                </c:pt>
                <c:pt idx="2">
                  <c:v>34424</c:v>
                </c:pt>
                <c:pt idx="3">
                  <c:v>34454</c:v>
                </c:pt>
                <c:pt idx="4">
                  <c:v>34485</c:v>
                </c:pt>
                <c:pt idx="5">
                  <c:v>34515</c:v>
                </c:pt>
                <c:pt idx="6">
                  <c:v>34546</c:v>
                </c:pt>
                <c:pt idx="7">
                  <c:v>34577</c:v>
                </c:pt>
                <c:pt idx="8">
                  <c:v>34607</c:v>
                </c:pt>
                <c:pt idx="9">
                  <c:v>34638</c:v>
                </c:pt>
                <c:pt idx="10">
                  <c:v>34668</c:v>
                </c:pt>
                <c:pt idx="11">
                  <c:v>34699</c:v>
                </c:pt>
                <c:pt idx="12">
                  <c:v>34730</c:v>
                </c:pt>
                <c:pt idx="13">
                  <c:v>34758</c:v>
                </c:pt>
                <c:pt idx="14">
                  <c:v>34789</c:v>
                </c:pt>
                <c:pt idx="15">
                  <c:v>34819</c:v>
                </c:pt>
                <c:pt idx="16">
                  <c:v>34850</c:v>
                </c:pt>
                <c:pt idx="17">
                  <c:v>34880</c:v>
                </c:pt>
                <c:pt idx="18">
                  <c:v>34911</c:v>
                </c:pt>
                <c:pt idx="19">
                  <c:v>34942</c:v>
                </c:pt>
                <c:pt idx="20">
                  <c:v>34972</c:v>
                </c:pt>
                <c:pt idx="21">
                  <c:v>35003</c:v>
                </c:pt>
                <c:pt idx="22">
                  <c:v>35033</c:v>
                </c:pt>
                <c:pt idx="23">
                  <c:v>35064</c:v>
                </c:pt>
                <c:pt idx="24">
                  <c:v>35095</c:v>
                </c:pt>
                <c:pt idx="25">
                  <c:v>35124</c:v>
                </c:pt>
                <c:pt idx="26">
                  <c:v>35155</c:v>
                </c:pt>
                <c:pt idx="27">
                  <c:v>35185</c:v>
                </c:pt>
                <c:pt idx="28">
                  <c:v>35216</c:v>
                </c:pt>
                <c:pt idx="29">
                  <c:v>35246</c:v>
                </c:pt>
                <c:pt idx="30">
                  <c:v>35277</c:v>
                </c:pt>
                <c:pt idx="31">
                  <c:v>35308</c:v>
                </c:pt>
                <c:pt idx="32">
                  <c:v>35338</c:v>
                </c:pt>
                <c:pt idx="33">
                  <c:v>35369</c:v>
                </c:pt>
                <c:pt idx="34">
                  <c:v>35399</c:v>
                </c:pt>
                <c:pt idx="35">
                  <c:v>35430</c:v>
                </c:pt>
                <c:pt idx="36">
                  <c:v>35461</c:v>
                </c:pt>
                <c:pt idx="37">
                  <c:v>35489</c:v>
                </c:pt>
                <c:pt idx="38">
                  <c:v>35520</c:v>
                </c:pt>
                <c:pt idx="39">
                  <c:v>35550</c:v>
                </c:pt>
                <c:pt idx="40">
                  <c:v>35581</c:v>
                </c:pt>
                <c:pt idx="41">
                  <c:v>35611</c:v>
                </c:pt>
                <c:pt idx="42">
                  <c:v>35642</c:v>
                </c:pt>
                <c:pt idx="43">
                  <c:v>35673</c:v>
                </c:pt>
                <c:pt idx="44">
                  <c:v>35703</c:v>
                </c:pt>
                <c:pt idx="45">
                  <c:v>35734</c:v>
                </c:pt>
                <c:pt idx="46">
                  <c:v>35764</c:v>
                </c:pt>
                <c:pt idx="47">
                  <c:v>35795</c:v>
                </c:pt>
                <c:pt idx="48">
                  <c:v>35826</c:v>
                </c:pt>
                <c:pt idx="49">
                  <c:v>35854</c:v>
                </c:pt>
                <c:pt idx="50">
                  <c:v>35885</c:v>
                </c:pt>
                <c:pt idx="51">
                  <c:v>35915</c:v>
                </c:pt>
                <c:pt idx="52">
                  <c:v>35946</c:v>
                </c:pt>
                <c:pt idx="53">
                  <c:v>35976</c:v>
                </c:pt>
                <c:pt idx="54">
                  <c:v>36007</c:v>
                </c:pt>
                <c:pt idx="55">
                  <c:v>36038</c:v>
                </c:pt>
                <c:pt idx="56">
                  <c:v>36068</c:v>
                </c:pt>
                <c:pt idx="57">
                  <c:v>36099</c:v>
                </c:pt>
                <c:pt idx="58">
                  <c:v>36129</c:v>
                </c:pt>
                <c:pt idx="59">
                  <c:v>36160</c:v>
                </c:pt>
                <c:pt idx="60">
                  <c:v>36191</c:v>
                </c:pt>
                <c:pt idx="61">
                  <c:v>36219</c:v>
                </c:pt>
                <c:pt idx="62">
                  <c:v>36250</c:v>
                </c:pt>
                <c:pt idx="63">
                  <c:v>36280</c:v>
                </c:pt>
                <c:pt idx="64">
                  <c:v>36311</c:v>
                </c:pt>
                <c:pt idx="65">
                  <c:v>36341</c:v>
                </c:pt>
                <c:pt idx="66">
                  <c:v>36372</c:v>
                </c:pt>
                <c:pt idx="67">
                  <c:v>36403</c:v>
                </c:pt>
                <c:pt idx="68">
                  <c:v>36433</c:v>
                </c:pt>
                <c:pt idx="69">
                  <c:v>36464</c:v>
                </c:pt>
                <c:pt idx="70">
                  <c:v>36494</c:v>
                </c:pt>
                <c:pt idx="71">
                  <c:v>36525</c:v>
                </c:pt>
                <c:pt idx="72">
                  <c:v>36556</c:v>
                </c:pt>
                <c:pt idx="73">
                  <c:v>36585</c:v>
                </c:pt>
                <c:pt idx="74">
                  <c:v>36616</c:v>
                </c:pt>
                <c:pt idx="75">
                  <c:v>36646</c:v>
                </c:pt>
                <c:pt idx="76">
                  <c:v>36677</c:v>
                </c:pt>
                <c:pt idx="77">
                  <c:v>36707</c:v>
                </c:pt>
                <c:pt idx="78">
                  <c:v>36738</c:v>
                </c:pt>
                <c:pt idx="79">
                  <c:v>36769</c:v>
                </c:pt>
                <c:pt idx="80">
                  <c:v>36799</c:v>
                </c:pt>
                <c:pt idx="81">
                  <c:v>36830</c:v>
                </c:pt>
                <c:pt idx="82">
                  <c:v>36860</c:v>
                </c:pt>
                <c:pt idx="83">
                  <c:v>36891</c:v>
                </c:pt>
                <c:pt idx="84">
                  <c:v>36922</c:v>
                </c:pt>
                <c:pt idx="85">
                  <c:v>36950</c:v>
                </c:pt>
                <c:pt idx="86">
                  <c:v>36981</c:v>
                </c:pt>
                <c:pt idx="87">
                  <c:v>37011</c:v>
                </c:pt>
                <c:pt idx="88">
                  <c:v>37042</c:v>
                </c:pt>
                <c:pt idx="89">
                  <c:v>37072</c:v>
                </c:pt>
                <c:pt idx="90">
                  <c:v>37103</c:v>
                </c:pt>
                <c:pt idx="91">
                  <c:v>37134</c:v>
                </c:pt>
                <c:pt idx="92">
                  <c:v>37164</c:v>
                </c:pt>
                <c:pt idx="93">
                  <c:v>37195</c:v>
                </c:pt>
                <c:pt idx="94">
                  <c:v>37225</c:v>
                </c:pt>
                <c:pt idx="95">
                  <c:v>37256</c:v>
                </c:pt>
                <c:pt idx="96">
                  <c:v>37287</c:v>
                </c:pt>
                <c:pt idx="97">
                  <c:v>37315</c:v>
                </c:pt>
                <c:pt idx="98">
                  <c:v>37346</c:v>
                </c:pt>
                <c:pt idx="99">
                  <c:v>37376</c:v>
                </c:pt>
                <c:pt idx="100">
                  <c:v>37407</c:v>
                </c:pt>
                <c:pt idx="101">
                  <c:v>37437</c:v>
                </c:pt>
                <c:pt idx="102">
                  <c:v>37468</c:v>
                </c:pt>
                <c:pt idx="103">
                  <c:v>37499</c:v>
                </c:pt>
                <c:pt idx="104">
                  <c:v>37529</c:v>
                </c:pt>
                <c:pt idx="105">
                  <c:v>37560</c:v>
                </c:pt>
                <c:pt idx="106">
                  <c:v>37590</c:v>
                </c:pt>
                <c:pt idx="107">
                  <c:v>37621</c:v>
                </c:pt>
                <c:pt idx="108">
                  <c:v>37652</c:v>
                </c:pt>
                <c:pt idx="109">
                  <c:v>37680</c:v>
                </c:pt>
                <c:pt idx="110">
                  <c:v>37711</c:v>
                </c:pt>
                <c:pt idx="111">
                  <c:v>37741</c:v>
                </c:pt>
                <c:pt idx="112">
                  <c:v>37772</c:v>
                </c:pt>
                <c:pt idx="113">
                  <c:v>37802</c:v>
                </c:pt>
                <c:pt idx="114">
                  <c:v>37833</c:v>
                </c:pt>
                <c:pt idx="115">
                  <c:v>37864</c:v>
                </c:pt>
                <c:pt idx="116">
                  <c:v>37894</c:v>
                </c:pt>
                <c:pt idx="117">
                  <c:v>37925</c:v>
                </c:pt>
                <c:pt idx="118">
                  <c:v>37955</c:v>
                </c:pt>
                <c:pt idx="119">
                  <c:v>37986</c:v>
                </c:pt>
                <c:pt idx="120">
                  <c:v>38017</c:v>
                </c:pt>
                <c:pt idx="121">
                  <c:v>38046</c:v>
                </c:pt>
                <c:pt idx="122">
                  <c:v>38077</c:v>
                </c:pt>
                <c:pt idx="123">
                  <c:v>38107</c:v>
                </c:pt>
                <c:pt idx="124">
                  <c:v>38138</c:v>
                </c:pt>
                <c:pt idx="125">
                  <c:v>38168</c:v>
                </c:pt>
                <c:pt idx="126">
                  <c:v>38199</c:v>
                </c:pt>
                <c:pt idx="127">
                  <c:v>38230</c:v>
                </c:pt>
                <c:pt idx="128">
                  <c:v>38260</c:v>
                </c:pt>
                <c:pt idx="129">
                  <c:v>38291</c:v>
                </c:pt>
                <c:pt idx="130">
                  <c:v>38321</c:v>
                </c:pt>
                <c:pt idx="131">
                  <c:v>38352</c:v>
                </c:pt>
                <c:pt idx="132">
                  <c:v>38383</c:v>
                </c:pt>
                <c:pt idx="133">
                  <c:v>38411</c:v>
                </c:pt>
                <c:pt idx="134">
                  <c:v>38442</c:v>
                </c:pt>
                <c:pt idx="135">
                  <c:v>38472</c:v>
                </c:pt>
                <c:pt idx="136">
                  <c:v>38503</c:v>
                </c:pt>
                <c:pt idx="137">
                  <c:v>38533</c:v>
                </c:pt>
                <c:pt idx="138">
                  <c:v>38564</c:v>
                </c:pt>
                <c:pt idx="139">
                  <c:v>38595</c:v>
                </c:pt>
                <c:pt idx="140">
                  <c:v>38625</c:v>
                </c:pt>
                <c:pt idx="141">
                  <c:v>38656</c:v>
                </c:pt>
                <c:pt idx="142">
                  <c:v>38686</c:v>
                </c:pt>
                <c:pt idx="143">
                  <c:v>38717</c:v>
                </c:pt>
                <c:pt idx="144">
                  <c:v>38748</c:v>
                </c:pt>
                <c:pt idx="145">
                  <c:v>38776</c:v>
                </c:pt>
                <c:pt idx="146">
                  <c:v>38807</c:v>
                </c:pt>
                <c:pt idx="147">
                  <c:v>38837</c:v>
                </c:pt>
                <c:pt idx="148">
                  <c:v>38868</c:v>
                </c:pt>
                <c:pt idx="149">
                  <c:v>38898</c:v>
                </c:pt>
                <c:pt idx="150">
                  <c:v>38929</c:v>
                </c:pt>
                <c:pt idx="151">
                  <c:v>38960</c:v>
                </c:pt>
                <c:pt idx="152">
                  <c:v>38990</c:v>
                </c:pt>
                <c:pt idx="153">
                  <c:v>39021</c:v>
                </c:pt>
                <c:pt idx="154">
                  <c:v>39051</c:v>
                </c:pt>
                <c:pt idx="155">
                  <c:v>39082</c:v>
                </c:pt>
                <c:pt idx="156">
                  <c:v>39113</c:v>
                </c:pt>
                <c:pt idx="157">
                  <c:v>39141</c:v>
                </c:pt>
                <c:pt idx="158">
                  <c:v>39172</c:v>
                </c:pt>
                <c:pt idx="159">
                  <c:v>39202</c:v>
                </c:pt>
                <c:pt idx="160">
                  <c:v>39233</c:v>
                </c:pt>
                <c:pt idx="161">
                  <c:v>39263</c:v>
                </c:pt>
                <c:pt idx="162">
                  <c:v>39294</c:v>
                </c:pt>
                <c:pt idx="163">
                  <c:v>39325</c:v>
                </c:pt>
                <c:pt idx="164">
                  <c:v>39355</c:v>
                </c:pt>
                <c:pt idx="165">
                  <c:v>39386</c:v>
                </c:pt>
                <c:pt idx="166">
                  <c:v>39416</c:v>
                </c:pt>
                <c:pt idx="167">
                  <c:v>39447</c:v>
                </c:pt>
                <c:pt idx="168">
                  <c:v>39478</c:v>
                </c:pt>
                <c:pt idx="169">
                  <c:v>39507</c:v>
                </c:pt>
                <c:pt idx="170">
                  <c:v>39538</c:v>
                </c:pt>
                <c:pt idx="171">
                  <c:v>39568</c:v>
                </c:pt>
                <c:pt idx="172">
                  <c:v>39599</c:v>
                </c:pt>
                <c:pt idx="173">
                  <c:v>39629</c:v>
                </c:pt>
                <c:pt idx="174">
                  <c:v>39660</c:v>
                </c:pt>
                <c:pt idx="175">
                  <c:v>39691</c:v>
                </c:pt>
                <c:pt idx="176">
                  <c:v>39721</c:v>
                </c:pt>
                <c:pt idx="177">
                  <c:v>39752</c:v>
                </c:pt>
                <c:pt idx="178">
                  <c:v>39782</c:v>
                </c:pt>
                <c:pt idx="179">
                  <c:v>39813</c:v>
                </c:pt>
                <c:pt idx="180">
                  <c:v>39844</c:v>
                </c:pt>
                <c:pt idx="181">
                  <c:v>39872</c:v>
                </c:pt>
                <c:pt idx="182">
                  <c:v>39903</c:v>
                </c:pt>
                <c:pt idx="183">
                  <c:v>39933</c:v>
                </c:pt>
                <c:pt idx="184">
                  <c:v>39964</c:v>
                </c:pt>
                <c:pt idx="185">
                  <c:v>39994</c:v>
                </c:pt>
                <c:pt idx="186">
                  <c:v>40025</c:v>
                </c:pt>
                <c:pt idx="187">
                  <c:v>40056</c:v>
                </c:pt>
                <c:pt idx="188">
                  <c:v>40086</c:v>
                </c:pt>
                <c:pt idx="189">
                  <c:v>40117</c:v>
                </c:pt>
                <c:pt idx="190">
                  <c:v>40147</c:v>
                </c:pt>
                <c:pt idx="191">
                  <c:v>40178</c:v>
                </c:pt>
                <c:pt idx="192">
                  <c:v>40209</c:v>
                </c:pt>
                <c:pt idx="193">
                  <c:v>40237</c:v>
                </c:pt>
                <c:pt idx="194">
                  <c:v>40268</c:v>
                </c:pt>
                <c:pt idx="195">
                  <c:v>40298</c:v>
                </c:pt>
                <c:pt idx="196">
                  <c:v>40329</c:v>
                </c:pt>
                <c:pt idx="197">
                  <c:v>40359</c:v>
                </c:pt>
                <c:pt idx="198">
                  <c:v>40390</c:v>
                </c:pt>
                <c:pt idx="199">
                  <c:v>40421</c:v>
                </c:pt>
                <c:pt idx="200">
                  <c:v>40451</c:v>
                </c:pt>
                <c:pt idx="201">
                  <c:v>40482</c:v>
                </c:pt>
                <c:pt idx="202">
                  <c:v>40512</c:v>
                </c:pt>
                <c:pt idx="203">
                  <c:v>40543</c:v>
                </c:pt>
                <c:pt idx="204">
                  <c:v>40574</c:v>
                </c:pt>
                <c:pt idx="205">
                  <c:v>40602</c:v>
                </c:pt>
                <c:pt idx="206">
                  <c:v>40633</c:v>
                </c:pt>
                <c:pt idx="207">
                  <c:v>40663</c:v>
                </c:pt>
                <c:pt idx="208">
                  <c:v>40694</c:v>
                </c:pt>
                <c:pt idx="209">
                  <c:v>40724</c:v>
                </c:pt>
                <c:pt idx="210">
                  <c:v>40755</c:v>
                </c:pt>
                <c:pt idx="211">
                  <c:v>40786</c:v>
                </c:pt>
                <c:pt idx="212">
                  <c:v>40816</c:v>
                </c:pt>
                <c:pt idx="213">
                  <c:v>40847</c:v>
                </c:pt>
                <c:pt idx="214">
                  <c:v>40877</c:v>
                </c:pt>
                <c:pt idx="215">
                  <c:v>40908</c:v>
                </c:pt>
                <c:pt idx="216">
                  <c:v>40939</c:v>
                </c:pt>
                <c:pt idx="217">
                  <c:v>40968</c:v>
                </c:pt>
                <c:pt idx="218">
                  <c:v>40999</c:v>
                </c:pt>
                <c:pt idx="219">
                  <c:v>41029</c:v>
                </c:pt>
                <c:pt idx="220">
                  <c:v>41060</c:v>
                </c:pt>
                <c:pt idx="221">
                  <c:v>41090</c:v>
                </c:pt>
                <c:pt idx="222">
                  <c:v>41121</c:v>
                </c:pt>
                <c:pt idx="223">
                  <c:v>41152</c:v>
                </c:pt>
                <c:pt idx="224">
                  <c:v>41182</c:v>
                </c:pt>
                <c:pt idx="225">
                  <c:v>41213</c:v>
                </c:pt>
                <c:pt idx="226">
                  <c:v>41243</c:v>
                </c:pt>
                <c:pt idx="227">
                  <c:v>41274</c:v>
                </c:pt>
                <c:pt idx="228">
                  <c:v>41305</c:v>
                </c:pt>
                <c:pt idx="229">
                  <c:v>41333</c:v>
                </c:pt>
                <c:pt idx="230">
                  <c:v>41364</c:v>
                </c:pt>
                <c:pt idx="231">
                  <c:v>41394</c:v>
                </c:pt>
                <c:pt idx="232">
                  <c:v>41425</c:v>
                </c:pt>
                <c:pt idx="233">
                  <c:v>41455</c:v>
                </c:pt>
                <c:pt idx="234">
                  <c:v>41486</c:v>
                </c:pt>
                <c:pt idx="235">
                  <c:v>41517</c:v>
                </c:pt>
                <c:pt idx="236">
                  <c:v>41547</c:v>
                </c:pt>
                <c:pt idx="237">
                  <c:v>41578</c:v>
                </c:pt>
                <c:pt idx="238">
                  <c:v>41608</c:v>
                </c:pt>
                <c:pt idx="239">
                  <c:v>41639</c:v>
                </c:pt>
                <c:pt idx="240">
                  <c:v>41670</c:v>
                </c:pt>
                <c:pt idx="241">
                  <c:v>41698</c:v>
                </c:pt>
                <c:pt idx="242">
                  <c:v>41729</c:v>
                </c:pt>
                <c:pt idx="243">
                  <c:v>41759</c:v>
                </c:pt>
                <c:pt idx="244">
                  <c:v>41790</c:v>
                </c:pt>
                <c:pt idx="245">
                  <c:v>41820</c:v>
                </c:pt>
                <c:pt idx="246">
                  <c:v>41851</c:v>
                </c:pt>
                <c:pt idx="247">
                  <c:v>41882</c:v>
                </c:pt>
                <c:pt idx="248">
                  <c:v>41912</c:v>
                </c:pt>
                <c:pt idx="249">
                  <c:v>41943</c:v>
                </c:pt>
                <c:pt idx="250">
                  <c:v>41973</c:v>
                </c:pt>
                <c:pt idx="251">
                  <c:v>42004</c:v>
                </c:pt>
                <c:pt idx="252">
                  <c:v>42035</c:v>
                </c:pt>
                <c:pt idx="253">
                  <c:v>42063</c:v>
                </c:pt>
                <c:pt idx="254">
                  <c:v>42094</c:v>
                </c:pt>
                <c:pt idx="255">
                  <c:v>42124</c:v>
                </c:pt>
                <c:pt idx="256">
                  <c:v>42155</c:v>
                </c:pt>
                <c:pt idx="257">
                  <c:v>42185</c:v>
                </c:pt>
                <c:pt idx="258">
                  <c:v>42216</c:v>
                </c:pt>
                <c:pt idx="259">
                  <c:v>42247</c:v>
                </c:pt>
                <c:pt idx="260">
                  <c:v>42277</c:v>
                </c:pt>
                <c:pt idx="261">
                  <c:v>42308</c:v>
                </c:pt>
                <c:pt idx="262">
                  <c:v>42338</c:v>
                </c:pt>
                <c:pt idx="263">
                  <c:v>42369</c:v>
                </c:pt>
              </c:numCache>
            </c:numRef>
          </c:cat>
          <c:val>
            <c:numRef>
              <c:f>Euro!$B$3:$B$266</c:f>
              <c:numCache>
                <c:formatCode>General</c:formatCode>
                <c:ptCount val="264"/>
                <c:pt idx="0">
                  <c:v>68.92</c:v>
                </c:pt>
                <c:pt idx="1">
                  <c:v>69.66</c:v>
                </c:pt>
                <c:pt idx="2">
                  <c:v>71.48</c:v>
                </c:pt>
                <c:pt idx="3">
                  <c:v>72.56</c:v>
                </c:pt>
                <c:pt idx="4">
                  <c:v>74.2</c:v>
                </c:pt>
                <c:pt idx="5">
                  <c:v>75.31</c:v>
                </c:pt>
                <c:pt idx="6">
                  <c:v>76.88</c:v>
                </c:pt>
                <c:pt idx="7">
                  <c:v>77.17</c:v>
                </c:pt>
                <c:pt idx="8">
                  <c:v>77.58</c:v>
                </c:pt>
                <c:pt idx="9">
                  <c:v>78.8</c:v>
                </c:pt>
                <c:pt idx="10">
                  <c:v>78.260000000000005</c:v>
                </c:pt>
                <c:pt idx="11">
                  <c:v>77.67</c:v>
                </c:pt>
                <c:pt idx="12">
                  <c:v>79.27</c:v>
                </c:pt>
                <c:pt idx="13">
                  <c:v>80.349999999999994</c:v>
                </c:pt>
                <c:pt idx="14">
                  <c:v>82.53</c:v>
                </c:pt>
                <c:pt idx="15">
                  <c:v>82.96</c:v>
                </c:pt>
                <c:pt idx="16">
                  <c:v>82.25</c:v>
                </c:pt>
                <c:pt idx="17">
                  <c:v>82.62</c:v>
                </c:pt>
                <c:pt idx="18">
                  <c:v>83.65</c:v>
                </c:pt>
                <c:pt idx="19">
                  <c:v>82.85</c:v>
                </c:pt>
                <c:pt idx="20">
                  <c:v>82.77</c:v>
                </c:pt>
                <c:pt idx="21">
                  <c:v>84.28</c:v>
                </c:pt>
                <c:pt idx="22">
                  <c:v>84.87</c:v>
                </c:pt>
                <c:pt idx="23">
                  <c:v>84.42</c:v>
                </c:pt>
                <c:pt idx="24">
                  <c:v>84.53</c:v>
                </c:pt>
                <c:pt idx="25">
                  <c:v>84.71</c:v>
                </c:pt>
                <c:pt idx="26">
                  <c:v>84.5</c:v>
                </c:pt>
                <c:pt idx="27">
                  <c:v>84</c:v>
                </c:pt>
                <c:pt idx="28">
                  <c:v>83.47</c:v>
                </c:pt>
                <c:pt idx="29">
                  <c:v>84.01</c:v>
                </c:pt>
                <c:pt idx="30">
                  <c:v>85.06</c:v>
                </c:pt>
                <c:pt idx="31">
                  <c:v>85.77</c:v>
                </c:pt>
                <c:pt idx="32">
                  <c:v>85.31</c:v>
                </c:pt>
                <c:pt idx="33">
                  <c:v>84.93</c:v>
                </c:pt>
                <c:pt idx="34">
                  <c:v>85.66</c:v>
                </c:pt>
                <c:pt idx="35">
                  <c:v>84.89</c:v>
                </c:pt>
                <c:pt idx="36">
                  <c:v>83.84</c:v>
                </c:pt>
                <c:pt idx="37">
                  <c:v>82.43</c:v>
                </c:pt>
                <c:pt idx="38">
                  <c:v>82.01</c:v>
                </c:pt>
                <c:pt idx="39">
                  <c:v>81.900000000000006</c:v>
                </c:pt>
                <c:pt idx="40">
                  <c:v>81.849999999999994</c:v>
                </c:pt>
                <c:pt idx="41">
                  <c:v>80.98</c:v>
                </c:pt>
                <c:pt idx="42">
                  <c:v>79.48</c:v>
                </c:pt>
                <c:pt idx="43">
                  <c:v>78.86</c:v>
                </c:pt>
                <c:pt idx="44">
                  <c:v>81.03</c:v>
                </c:pt>
                <c:pt idx="45">
                  <c:v>82.49</c:v>
                </c:pt>
                <c:pt idx="46">
                  <c:v>84.15</c:v>
                </c:pt>
                <c:pt idx="47">
                  <c:v>84.71</c:v>
                </c:pt>
                <c:pt idx="48">
                  <c:v>85.1</c:v>
                </c:pt>
                <c:pt idx="49">
                  <c:v>84.39</c:v>
                </c:pt>
                <c:pt idx="50">
                  <c:v>83.9</c:v>
                </c:pt>
                <c:pt idx="51">
                  <c:v>84.3</c:v>
                </c:pt>
                <c:pt idx="52">
                  <c:v>86.28</c:v>
                </c:pt>
                <c:pt idx="53">
                  <c:v>86.92</c:v>
                </c:pt>
                <c:pt idx="54">
                  <c:v>86.87</c:v>
                </c:pt>
                <c:pt idx="55">
                  <c:v>88.05</c:v>
                </c:pt>
                <c:pt idx="56">
                  <c:v>91.73</c:v>
                </c:pt>
                <c:pt idx="57">
                  <c:v>92.84</c:v>
                </c:pt>
                <c:pt idx="58">
                  <c:v>91.17</c:v>
                </c:pt>
                <c:pt idx="59">
                  <c:v>91.83</c:v>
                </c:pt>
                <c:pt idx="60">
                  <c:v>91.56</c:v>
                </c:pt>
                <c:pt idx="61">
                  <c:v>90.26</c:v>
                </c:pt>
                <c:pt idx="62">
                  <c:v>88.97</c:v>
                </c:pt>
                <c:pt idx="63">
                  <c:v>87.83</c:v>
                </c:pt>
                <c:pt idx="64">
                  <c:v>87.32</c:v>
                </c:pt>
                <c:pt idx="65">
                  <c:v>85.7</c:v>
                </c:pt>
                <c:pt idx="66">
                  <c:v>85.65</c:v>
                </c:pt>
                <c:pt idx="67">
                  <c:v>86.94</c:v>
                </c:pt>
                <c:pt idx="68">
                  <c:v>85.97</c:v>
                </c:pt>
                <c:pt idx="69">
                  <c:v>87.1</c:v>
                </c:pt>
                <c:pt idx="70">
                  <c:v>84.96</c:v>
                </c:pt>
                <c:pt idx="71">
                  <c:v>83.32</c:v>
                </c:pt>
                <c:pt idx="72">
                  <c:v>83.42</c:v>
                </c:pt>
                <c:pt idx="73">
                  <c:v>82.18</c:v>
                </c:pt>
                <c:pt idx="74">
                  <c:v>80.84</c:v>
                </c:pt>
                <c:pt idx="75">
                  <c:v>79.69</c:v>
                </c:pt>
                <c:pt idx="76">
                  <c:v>78.22</c:v>
                </c:pt>
                <c:pt idx="77">
                  <c:v>81.05</c:v>
                </c:pt>
                <c:pt idx="78">
                  <c:v>80.540000000000006</c:v>
                </c:pt>
                <c:pt idx="79">
                  <c:v>78.33</c:v>
                </c:pt>
                <c:pt idx="80">
                  <c:v>76.739999999999995</c:v>
                </c:pt>
                <c:pt idx="81">
                  <c:v>75.87</c:v>
                </c:pt>
                <c:pt idx="82">
                  <c:v>76.459999999999994</c:v>
                </c:pt>
                <c:pt idx="83">
                  <c:v>79.2</c:v>
                </c:pt>
                <c:pt idx="84">
                  <c:v>82.43</c:v>
                </c:pt>
                <c:pt idx="85">
                  <c:v>81.739999999999995</c:v>
                </c:pt>
                <c:pt idx="86">
                  <c:v>81.96</c:v>
                </c:pt>
                <c:pt idx="87">
                  <c:v>81.56</c:v>
                </c:pt>
                <c:pt idx="88">
                  <c:v>79.97</c:v>
                </c:pt>
                <c:pt idx="89">
                  <c:v>78.81</c:v>
                </c:pt>
                <c:pt idx="90">
                  <c:v>79.790000000000006</c:v>
                </c:pt>
                <c:pt idx="91">
                  <c:v>82.34</c:v>
                </c:pt>
                <c:pt idx="92">
                  <c:v>83.1</c:v>
                </c:pt>
                <c:pt idx="93">
                  <c:v>83.18</c:v>
                </c:pt>
                <c:pt idx="94">
                  <c:v>81.77</c:v>
                </c:pt>
                <c:pt idx="95">
                  <c:v>82.2</c:v>
                </c:pt>
                <c:pt idx="96">
                  <c:v>81.849999999999994</c:v>
                </c:pt>
                <c:pt idx="97">
                  <c:v>81.23</c:v>
                </c:pt>
                <c:pt idx="98">
                  <c:v>81.37</c:v>
                </c:pt>
                <c:pt idx="99">
                  <c:v>81.66</c:v>
                </c:pt>
                <c:pt idx="100">
                  <c:v>83.57</c:v>
                </c:pt>
                <c:pt idx="101">
                  <c:v>86.08</c:v>
                </c:pt>
                <c:pt idx="102">
                  <c:v>87.97</c:v>
                </c:pt>
                <c:pt idx="103">
                  <c:v>87.49</c:v>
                </c:pt>
                <c:pt idx="104">
                  <c:v>87.72</c:v>
                </c:pt>
                <c:pt idx="105">
                  <c:v>88.16</c:v>
                </c:pt>
                <c:pt idx="106">
                  <c:v>88.83</c:v>
                </c:pt>
                <c:pt idx="107">
                  <c:v>89.8</c:v>
                </c:pt>
                <c:pt idx="108">
                  <c:v>92.36</c:v>
                </c:pt>
                <c:pt idx="109">
                  <c:v>93.63</c:v>
                </c:pt>
                <c:pt idx="110">
                  <c:v>94.29</c:v>
                </c:pt>
                <c:pt idx="111">
                  <c:v>94.43</c:v>
                </c:pt>
                <c:pt idx="112">
                  <c:v>97.9</c:v>
                </c:pt>
                <c:pt idx="113">
                  <c:v>98.3</c:v>
                </c:pt>
                <c:pt idx="114">
                  <c:v>96.87</c:v>
                </c:pt>
                <c:pt idx="115">
                  <c:v>95.73</c:v>
                </c:pt>
                <c:pt idx="116">
                  <c:v>95.66</c:v>
                </c:pt>
                <c:pt idx="117">
                  <c:v>97.63</c:v>
                </c:pt>
                <c:pt idx="118">
                  <c:v>97.68</c:v>
                </c:pt>
                <c:pt idx="119">
                  <c:v>100.58</c:v>
                </c:pt>
                <c:pt idx="120">
                  <c:v>101.69</c:v>
                </c:pt>
                <c:pt idx="121">
                  <c:v>101.62</c:v>
                </c:pt>
                <c:pt idx="122">
                  <c:v>99.64</c:v>
                </c:pt>
                <c:pt idx="123">
                  <c:v>97.99</c:v>
                </c:pt>
                <c:pt idx="124">
                  <c:v>99.1</c:v>
                </c:pt>
                <c:pt idx="125">
                  <c:v>99.11</c:v>
                </c:pt>
                <c:pt idx="126">
                  <c:v>99.47</c:v>
                </c:pt>
                <c:pt idx="127">
                  <c:v>99.34</c:v>
                </c:pt>
                <c:pt idx="128">
                  <c:v>99.65</c:v>
                </c:pt>
                <c:pt idx="129">
                  <c:v>100.76</c:v>
                </c:pt>
                <c:pt idx="130">
                  <c:v>102.1</c:v>
                </c:pt>
                <c:pt idx="131">
                  <c:v>103.25</c:v>
                </c:pt>
                <c:pt idx="132">
                  <c:v>101.88</c:v>
                </c:pt>
                <c:pt idx="133">
                  <c:v>100.89</c:v>
                </c:pt>
                <c:pt idx="134">
                  <c:v>101.73</c:v>
                </c:pt>
                <c:pt idx="135">
                  <c:v>100.92</c:v>
                </c:pt>
                <c:pt idx="136">
                  <c:v>99.76</c:v>
                </c:pt>
                <c:pt idx="137">
                  <c:v>97.04</c:v>
                </c:pt>
                <c:pt idx="138">
                  <c:v>97.13</c:v>
                </c:pt>
                <c:pt idx="139">
                  <c:v>97.66</c:v>
                </c:pt>
                <c:pt idx="140">
                  <c:v>97.16</c:v>
                </c:pt>
                <c:pt idx="141">
                  <c:v>96.68</c:v>
                </c:pt>
                <c:pt idx="142">
                  <c:v>95.82</c:v>
                </c:pt>
                <c:pt idx="143">
                  <c:v>95.81</c:v>
                </c:pt>
                <c:pt idx="144">
                  <c:v>96.36</c:v>
                </c:pt>
                <c:pt idx="145">
                  <c:v>95.41</c:v>
                </c:pt>
                <c:pt idx="146">
                  <c:v>96.2</c:v>
                </c:pt>
                <c:pt idx="147">
                  <c:v>97.27</c:v>
                </c:pt>
                <c:pt idx="148">
                  <c:v>98.99</c:v>
                </c:pt>
                <c:pt idx="149">
                  <c:v>99.56</c:v>
                </c:pt>
                <c:pt idx="150">
                  <c:v>99.66</c:v>
                </c:pt>
                <c:pt idx="151">
                  <c:v>99.64</c:v>
                </c:pt>
                <c:pt idx="152">
                  <c:v>99.47</c:v>
                </c:pt>
                <c:pt idx="153">
                  <c:v>98.78</c:v>
                </c:pt>
                <c:pt idx="154">
                  <c:v>99.36</c:v>
                </c:pt>
                <c:pt idx="155">
                  <c:v>100.36</c:v>
                </c:pt>
                <c:pt idx="156">
                  <c:v>99.6</c:v>
                </c:pt>
                <c:pt idx="157">
                  <c:v>99.96</c:v>
                </c:pt>
                <c:pt idx="158">
                  <c:v>100.73</c:v>
                </c:pt>
                <c:pt idx="159">
                  <c:v>101.47</c:v>
                </c:pt>
                <c:pt idx="160">
                  <c:v>101.24</c:v>
                </c:pt>
                <c:pt idx="161">
                  <c:v>100.8</c:v>
                </c:pt>
                <c:pt idx="162">
                  <c:v>101.4</c:v>
                </c:pt>
                <c:pt idx="163">
                  <c:v>101.3</c:v>
                </c:pt>
                <c:pt idx="164">
                  <c:v>102.18</c:v>
                </c:pt>
                <c:pt idx="165">
                  <c:v>102.94</c:v>
                </c:pt>
                <c:pt idx="166">
                  <c:v>104.5</c:v>
                </c:pt>
                <c:pt idx="167">
                  <c:v>104.37</c:v>
                </c:pt>
                <c:pt idx="168">
                  <c:v>104.86</c:v>
                </c:pt>
                <c:pt idx="169">
                  <c:v>104.54</c:v>
                </c:pt>
                <c:pt idx="170">
                  <c:v>107.45</c:v>
                </c:pt>
                <c:pt idx="171">
                  <c:v>108.51</c:v>
                </c:pt>
                <c:pt idx="172">
                  <c:v>107.75</c:v>
                </c:pt>
                <c:pt idx="173">
                  <c:v>107.48</c:v>
                </c:pt>
                <c:pt idx="174">
                  <c:v>107.6</c:v>
                </c:pt>
                <c:pt idx="175">
                  <c:v>104.97</c:v>
                </c:pt>
                <c:pt idx="176">
                  <c:v>103.67</c:v>
                </c:pt>
                <c:pt idx="177">
                  <c:v>101.26</c:v>
                </c:pt>
                <c:pt idx="178">
                  <c:v>100.4</c:v>
                </c:pt>
                <c:pt idx="179">
                  <c:v>105.38</c:v>
                </c:pt>
                <c:pt idx="180">
                  <c:v>105.6</c:v>
                </c:pt>
                <c:pt idx="181">
                  <c:v>104.93</c:v>
                </c:pt>
                <c:pt idx="182">
                  <c:v>107.15</c:v>
                </c:pt>
                <c:pt idx="183">
                  <c:v>106.07</c:v>
                </c:pt>
                <c:pt idx="184">
                  <c:v>106.6</c:v>
                </c:pt>
                <c:pt idx="185">
                  <c:v>107.83</c:v>
                </c:pt>
                <c:pt idx="186">
                  <c:v>107.61</c:v>
                </c:pt>
                <c:pt idx="187">
                  <c:v>107.67</c:v>
                </c:pt>
                <c:pt idx="188">
                  <c:v>108.86</c:v>
                </c:pt>
                <c:pt idx="189">
                  <c:v>109.72</c:v>
                </c:pt>
                <c:pt idx="190">
                  <c:v>109.72</c:v>
                </c:pt>
                <c:pt idx="191">
                  <c:v>108.55</c:v>
                </c:pt>
                <c:pt idx="192">
                  <c:v>106.28</c:v>
                </c:pt>
                <c:pt idx="193">
                  <c:v>103.59</c:v>
                </c:pt>
                <c:pt idx="194">
                  <c:v>102.51</c:v>
                </c:pt>
                <c:pt idx="195">
                  <c:v>101.02</c:v>
                </c:pt>
                <c:pt idx="196">
                  <c:v>97.78</c:v>
                </c:pt>
                <c:pt idx="197">
                  <c:v>95.88</c:v>
                </c:pt>
                <c:pt idx="198">
                  <c:v>97.92</c:v>
                </c:pt>
                <c:pt idx="199">
                  <c:v>97.6</c:v>
                </c:pt>
                <c:pt idx="200">
                  <c:v>97.93</c:v>
                </c:pt>
                <c:pt idx="201">
                  <c:v>101.32</c:v>
                </c:pt>
                <c:pt idx="202">
                  <c:v>100.15</c:v>
                </c:pt>
                <c:pt idx="203">
                  <c:v>98.02</c:v>
                </c:pt>
                <c:pt idx="204">
                  <c:v>97.91</c:v>
                </c:pt>
                <c:pt idx="205">
                  <c:v>99.21</c:v>
                </c:pt>
                <c:pt idx="206">
                  <c:v>100.8</c:v>
                </c:pt>
                <c:pt idx="207">
                  <c:v>102.34</c:v>
                </c:pt>
                <c:pt idx="208">
                  <c:v>101.55</c:v>
                </c:pt>
                <c:pt idx="209">
                  <c:v>101.71</c:v>
                </c:pt>
                <c:pt idx="210">
                  <c:v>100.79</c:v>
                </c:pt>
                <c:pt idx="211">
                  <c:v>101.21</c:v>
                </c:pt>
                <c:pt idx="212">
                  <c:v>100.32</c:v>
                </c:pt>
                <c:pt idx="213">
                  <c:v>100.83</c:v>
                </c:pt>
                <c:pt idx="214">
                  <c:v>100.35</c:v>
                </c:pt>
                <c:pt idx="215">
                  <c:v>98.7</c:v>
                </c:pt>
                <c:pt idx="216">
                  <c:v>96.59</c:v>
                </c:pt>
                <c:pt idx="217">
                  <c:v>96.99</c:v>
                </c:pt>
                <c:pt idx="218">
                  <c:v>97.2</c:v>
                </c:pt>
                <c:pt idx="219">
                  <c:v>97.05</c:v>
                </c:pt>
                <c:pt idx="220">
                  <c:v>95.93</c:v>
                </c:pt>
                <c:pt idx="221">
                  <c:v>95.34</c:v>
                </c:pt>
                <c:pt idx="222">
                  <c:v>93.43</c:v>
                </c:pt>
                <c:pt idx="223">
                  <c:v>93.4</c:v>
                </c:pt>
                <c:pt idx="224">
                  <c:v>95.5</c:v>
                </c:pt>
                <c:pt idx="225">
                  <c:v>96</c:v>
                </c:pt>
                <c:pt idx="226">
                  <c:v>95.47</c:v>
                </c:pt>
                <c:pt idx="227">
                  <c:v>96.89</c:v>
                </c:pt>
                <c:pt idx="228">
                  <c:v>98.24</c:v>
                </c:pt>
                <c:pt idx="229">
                  <c:v>99.29</c:v>
                </c:pt>
                <c:pt idx="230">
                  <c:v>97.7</c:v>
                </c:pt>
                <c:pt idx="231">
                  <c:v>97.94</c:v>
                </c:pt>
                <c:pt idx="232">
                  <c:v>98.09</c:v>
                </c:pt>
                <c:pt idx="233">
                  <c:v>99.94</c:v>
                </c:pt>
                <c:pt idx="234">
                  <c:v>99.92</c:v>
                </c:pt>
                <c:pt idx="235">
                  <c:v>101.23</c:v>
                </c:pt>
                <c:pt idx="236">
                  <c:v>101.22</c:v>
                </c:pt>
                <c:pt idx="237">
                  <c:v>102.06</c:v>
                </c:pt>
                <c:pt idx="238">
                  <c:v>102.01</c:v>
                </c:pt>
                <c:pt idx="239">
                  <c:v>103.47</c:v>
                </c:pt>
                <c:pt idx="240">
                  <c:v>103.54</c:v>
                </c:pt>
                <c:pt idx="241">
                  <c:v>103.92</c:v>
                </c:pt>
                <c:pt idx="242">
                  <c:v>105.05</c:v>
                </c:pt>
                <c:pt idx="243">
                  <c:v>104.65</c:v>
                </c:pt>
                <c:pt idx="244">
                  <c:v>103.84</c:v>
                </c:pt>
                <c:pt idx="245">
                  <c:v>102.97</c:v>
                </c:pt>
                <c:pt idx="246">
                  <c:v>102.53</c:v>
                </c:pt>
                <c:pt idx="247">
                  <c:v>101.85</c:v>
                </c:pt>
                <c:pt idx="248">
                  <c:v>100.36</c:v>
                </c:pt>
                <c:pt idx="249">
                  <c:v>99.85</c:v>
                </c:pt>
                <c:pt idx="250">
                  <c:v>99.99</c:v>
                </c:pt>
                <c:pt idx="251">
                  <c:v>100.85</c:v>
                </c:pt>
                <c:pt idx="252">
                  <c:v>97.34</c:v>
                </c:pt>
                <c:pt idx="253">
                  <c:v>95.5</c:v>
                </c:pt>
                <c:pt idx="254">
                  <c:v>92.62</c:v>
                </c:pt>
                <c:pt idx="255">
                  <c:v>91.48</c:v>
                </c:pt>
                <c:pt idx="256">
                  <c:v>93.39</c:v>
                </c:pt>
                <c:pt idx="257">
                  <c:v>94.55</c:v>
                </c:pt>
                <c:pt idx="258">
                  <c:v>93.71</c:v>
                </c:pt>
                <c:pt idx="259">
                  <c:v>96.41</c:v>
                </c:pt>
                <c:pt idx="260">
                  <c:v>97.86</c:v>
                </c:pt>
                <c:pt idx="261">
                  <c:v>97.33</c:v>
                </c:pt>
                <c:pt idx="262">
                  <c:v>94.5</c:v>
                </c:pt>
                <c:pt idx="263">
                  <c:v>96.39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E8F-44D1-A87A-42D22966EC91}"/>
            </c:ext>
          </c:extLst>
        </c:ser>
        <c:ser>
          <c:idx val="1"/>
          <c:order val="1"/>
          <c:tx>
            <c:strRef>
              <c:f>Euro!$C$2</c:f>
              <c:strCache>
                <c:ptCount val="1"/>
                <c:pt idx="0">
                  <c:v>RBXM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Euro!$A$3:$A$266</c:f>
              <c:numCache>
                <c:formatCode>mm\-yyyy</c:formatCode>
                <c:ptCount val="264"/>
                <c:pt idx="0">
                  <c:v>34365</c:v>
                </c:pt>
                <c:pt idx="1">
                  <c:v>34393</c:v>
                </c:pt>
                <c:pt idx="2">
                  <c:v>34424</c:v>
                </c:pt>
                <c:pt idx="3">
                  <c:v>34454</c:v>
                </c:pt>
                <c:pt idx="4">
                  <c:v>34485</c:v>
                </c:pt>
                <c:pt idx="5">
                  <c:v>34515</c:v>
                </c:pt>
                <c:pt idx="6">
                  <c:v>34546</c:v>
                </c:pt>
                <c:pt idx="7">
                  <c:v>34577</c:v>
                </c:pt>
                <c:pt idx="8">
                  <c:v>34607</c:v>
                </c:pt>
                <c:pt idx="9">
                  <c:v>34638</c:v>
                </c:pt>
                <c:pt idx="10">
                  <c:v>34668</c:v>
                </c:pt>
                <c:pt idx="11">
                  <c:v>34699</c:v>
                </c:pt>
                <c:pt idx="12">
                  <c:v>34730</c:v>
                </c:pt>
                <c:pt idx="13">
                  <c:v>34758</c:v>
                </c:pt>
                <c:pt idx="14">
                  <c:v>34789</c:v>
                </c:pt>
                <c:pt idx="15">
                  <c:v>34819</c:v>
                </c:pt>
                <c:pt idx="16">
                  <c:v>34850</c:v>
                </c:pt>
                <c:pt idx="17">
                  <c:v>34880</c:v>
                </c:pt>
                <c:pt idx="18">
                  <c:v>34911</c:v>
                </c:pt>
                <c:pt idx="19">
                  <c:v>34942</c:v>
                </c:pt>
                <c:pt idx="20">
                  <c:v>34972</c:v>
                </c:pt>
                <c:pt idx="21">
                  <c:v>35003</c:v>
                </c:pt>
                <c:pt idx="22">
                  <c:v>35033</c:v>
                </c:pt>
                <c:pt idx="23">
                  <c:v>35064</c:v>
                </c:pt>
                <c:pt idx="24">
                  <c:v>35095</c:v>
                </c:pt>
                <c:pt idx="25">
                  <c:v>35124</c:v>
                </c:pt>
                <c:pt idx="26">
                  <c:v>35155</c:v>
                </c:pt>
                <c:pt idx="27">
                  <c:v>35185</c:v>
                </c:pt>
                <c:pt idx="28">
                  <c:v>35216</c:v>
                </c:pt>
                <c:pt idx="29">
                  <c:v>35246</c:v>
                </c:pt>
                <c:pt idx="30">
                  <c:v>35277</c:v>
                </c:pt>
                <c:pt idx="31">
                  <c:v>35308</c:v>
                </c:pt>
                <c:pt idx="32">
                  <c:v>35338</c:v>
                </c:pt>
                <c:pt idx="33">
                  <c:v>35369</c:v>
                </c:pt>
                <c:pt idx="34">
                  <c:v>35399</c:v>
                </c:pt>
                <c:pt idx="35">
                  <c:v>35430</c:v>
                </c:pt>
                <c:pt idx="36">
                  <c:v>35461</c:v>
                </c:pt>
                <c:pt idx="37">
                  <c:v>35489</c:v>
                </c:pt>
                <c:pt idx="38">
                  <c:v>35520</c:v>
                </c:pt>
                <c:pt idx="39">
                  <c:v>35550</c:v>
                </c:pt>
                <c:pt idx="40">
                  <c:v>35581</c:v>
                </c:pt>
                <c:pt idx="41">
                  <c:v>35611</c:v>
                </c:pt>
                <c:pt idx="42">
                  <c:v>35642</c:v>
                </c:pt>
                <c:pt idx="43">
                  <c:v>35673</c:v>
                </c:pt>
                <c:pt idx="44">
                  <c:v>35703</c:v>
                </c:pt>
                <c:pt idx="45">
                  <c:v>35734</c:v>
                </c:pt>
                <c:pt idx="46">
                  <c:v>35764</c:v>
                </c:pt>
                <c:pt idx="47">
                  <c:v>35795</c:v>
                </c:pt>
                <c:pt idx="48">
                  <c:v>35826</c:v>
                </c:pt>
                <c:pt idx="49">
                  <c:v>35854</c:v>
                </c:pt>
                <c:pt idx="50">
                  <c:v>35885</c:v>
                </c:pt>
                <c:pt idx="51">
                  <c:v>35915</c:v>
                </c:pt>
                <c:pt idx="52">
                  <c:v>35946</c:v>
                </c:pt>
                <c:pt idx="53">
                  <c:v>35976</c:v>
                </c:pt>
                <c:pt idx="54">
                  <c:v>36007</c:v>
                </c:pt>
                <c:pt idx="55">
                  <c:v>36038</c:v>
                </c:pt>
                <c:pt idx="56">
                  <c:v>36068</c:v>
                </c:pt>
                <c:pt idx="57">
                  <c:v>36099</c:v>
                </c:pt>
                <c:pt idx="58">
                  <c:v>36129</c:v>
                </c:pt>
                <c:pt idx="59">
                  <c:v>36160</c:v>
                </c:pt>
                <c:pt idx="60">
                  <c:v>36191</c:v>
                </c:pt>
                <c:pt idx="61">
                  <c:v>36219</c:v>
                </c:pt>
                <c:pt idx="62">
                  <c:v>36250</c:v>
                </c:pt>
                <c:pt idx="63">
                  <c:v>36280</c:v>
                </c:pt>
                <c:pt idx="64">
                  <c:v>36311</c:v>
                </c:pt>
                <c:pt idx="65">
                  <c:v>36341</c:v>
                </c:pt>
                <c:pt idx="66">
                  <c:v>36372</c:v>
                </c:pt>
                <c:pt idx="67">
                  <c:v>36403</c:v>
                </c:pt>
                <c:pt idx="68">
                  <c:v>36433</c:v>
                </c:pt>
                <c:pt idx="69">
                  <c:v>36464</c:v>
                </c:pt>
                <c:pt idx="70">
                  <c:v>36494</c:v>
                </c:pt>
                <c:pt idx="71">
                  <c:v>36525</c:v>
                </c:pt>
                <c:pt idx="72">
                  <c:v>36556</c:v>
                </c:pt>
                <c:pt idx="73">
                  <c:v>36585</c:v>
                </c:pt>
                <c:pt idx="74">
                  <c:v>36616</c:v>
                </c:pt>
                <c:pt idx="75">
                  <c:v>36646</c:v>
                </c:pt>
                <c:pt idx="76">
                  <c:v>36677</c:v>
                </c:pt>
                <c:pt idx="77">
                  <c:v>36707</c:v>
                </c:pt>
                <c:pt idx="78">
                  <c:v>36738</c:v>
                </c:pt>
                <c:pt idx="79">
                  <c:v>36769</c:v>
                </c:pt>
                <c:pt idx="80">
                  <c:v>36799</c:v>
                </c:pt>
                <c:pt idx="81">
                  <c:v>36830</c:v>
                </c:pt>
                <c:pt idx="82">
                  <c:v>36860</c:v>
                </c:pt>
                <c:pt idx="83">
                  <c:v>36891</c:v>
                </c:pt>
                <c:pt idx="84">
                  <c:v>36922</c:v>
                </c:pt>
                <c:pt idx="85">
                  <c:v>36950</c:v>
                </c:pt>
                <c:pt idx="86">
                  <c:v>36981</c:v>
                </c:pt>
                <c:pt idx="87">
                  <c:v>37011</c:v>
                </c:pt>
                <c:pt idx="88">
                  <c:v>37042</c:v>
                </c:pt>
                <c:pt idx="89">
                  <c:v>37072</c:v>
                </c:pt>
                <c:pt idx="90">
                  <c:v>37103</c:v>
                </c:pt>
                <c:pt idx="91">
                  <c:v>37134</c:v>
                </c:pt>
                <c:pt idx="92">
                  <c:v>37164</c:v>
                </c:pt>
                <c:pt idx="93">
                  <c:v>37195</c:v>
                </c:pt>
                <c:pt idx="94">
                  <c:v>37225</c:v>
                </c:pt>
                <c:pt idx="95">
                  <c:v>37256</c:v>
                </c:pt>
                <c:pt idx="96">
                  <c:v>37287</c:v>
                </c:pt>
                <c:pt idx="97">
                  <c:v>37315</c:v>
                </c:pt>
                <c:pt idx="98">
                  <c:v>37346</c:v>
                </c:pt>
                <c:pt idx="99">
                  <c:v>37376</c:v>
                </c:pt>
                <c:pt idx="100">
                  <c:v>37407</c:v>
                </c:pt>
                <c:pt idx="101">
                  <c:v>37437</c:v>
                </c:pt>
                <c:pt idx="102">
                  <c:v>37468</c:v>
                </c:pt>
                <c:pt idx="103">
                  <c:v>37499</c:v>
                </c:pt>
                <c:pt idx="104">
                  <c:v>37529</c:v>
                </c:pt>
                <c:pt idx="105">
                  <c:v>37560</c:v>
                </c:pt>
                <c:pt idx="106">
                  <c:v>37590</c:v>
                </c:pt>
                <c:pt idx="107">
                  <c:v>37621</c:v>
                </c:pt>
                <c:pt idx="108">
                  <c:v>37652</c:v>
                </c:pt>
                <c:pt idx="109">
                  <c:v>37680</c:v>
                </c:pt>
                <c:pt idx="110">
                  <c:v>37711</c:v>
                </c:pt>
                <c:pt idx="111">
                  <c:v>37741</c:v>
                </c:pt>
                <c:pt idx="112">
                  <c:v>37772</c:v>
                </c:pt>
                <c:pt idx="113">
                  <c:v>37802</c:v>
                </c:pt>
                <c:pt idx="114">
                  <c:v>37833</c:v>
                </c:pt>
                <c:pt idx="115">
                  <c:v>37864</c:v>
                </c:pt>
                <c:pt idx="116">
                  <c:v>37894</c:v>
                </c:pt>
                <c:pt idx="117">
                  <c:v>37925</c:v>
                </c:pt>
                <c:pt idx="118">
                  <c:v>37955</c:v>
                </c:pt>
                <c:pt idx="119">
                  <c:v>37986</c:v>
                </c:pt>
                <c:pt idx="120">
                  <c:v>38017</c:v>
                </c:pt>
                <c:pt idx="121">
                  <c:v>38046</c:v>
                </c:pt>
                <c:pt idx="122">
                  <c:v>38077</c:v>
                </c:pt>
                <c:pt idx="123">
                  <c:v>38107</c:v>
                </c:pt>
                <c:pt idx="124">
                  <c:v>38138</c:v>
                </c:pt>
                <c:pt idx="125">
                  <c:v>38168</c:v>
                </c:pt>
                <c:pt idx="126">
                  <c:v>38199</c:v>
                </c:pt>
                <c:pt idx="127">
                  <c:v>38230</c:v>
                </c:pt>
                <c:pt idx="128">
                  <c:v>38260</c:v>
                </c:pt>
                <c:pt idx="129">
                  <c:v>38291</c:v>
                </c:pt>
                <c:pt idx="130">
                  <c:v>38321</c:v>
                </c:pt>
                <c:pt idx="131">
                  <c:v>38352</c:v>
                </c:pt>
                <c:pt idx="132">
                  <c:v>38383</c:v>
                </c:pt>
                <c:pt idx="133">
                  <c:v>38411</c:v>
                </c:pt>
                <c:pt idx="134">
                  <c:v>38442</c:v>
                </c:pt>
                <c:pt idx="135">
                  <c:v>38472</c:v>
                </c:pt>
                <c:pt idx="136">
                  <c:v>38503</c:v>
                </c:pt>
                <c:pt idx="137">
                  <c:v>38533</c:v>
                </c:pt>
                <c:pt idx="138">
                  <c:v>38564</c:v>
                </c:pt>
                <c:pt idx="139">
                  <c:v>38595</c:v>
                </c:pt>
                <c:pt idx="140">
                  <c:v>38625</c:v>
                </c:pt>
                <c:pt idx="141">
                  <c:v>38656</c:v>
                </c:pt>
                <c:pt idx="142">
                  <c:v>38686</c:v>
                </c:pt>
                <c:pt idx="143">
                  <c:v>38717</c:v>
                </c:pt>
                <c:pt idx="144">
                  <c:v>38748</c:v>
                </c:pt>
                <c:pt idx="145">
                  <c:v>38776</c:v>
                </c:pt>
                <c:pt idx="146">
                  <c:v>38807</c:v>
                </c:pt>
                <c:pt idx="147">
                  <c:v>38837</c:v>
                </c:pt>
                <c:pt idx="148">
                  <c:v>38868</c:v>
                </c:pt>
                <c:pt idx="149">
                  <c:v>38898</c:v>
                </c:pt>
                <c:pt idx="150">
                  <c:v>38929</c:v>
                </c:pt>
                <c:pt idx="151">
                  <c:v>38960</c:v>
                </c:pt>
                <c:pt idx="152">
                  <c:v>38990</c:v>
                </c:pt>
                <c:pt idx="153">
                  <c:v>39021</c:v>
                </c:pt>
                <c:pt idx="154">
                  <c:v>39051</c:v>
                </c:pt>
                <c:pt idx="155">
                  <c:v>39082</c:v>
                </c:pt>
                <c:pt idx="156">
                  <c:v>39113</c:v>
                </c:pt>
                <c:pt idx="157">
                  <c:v>39141</c:v>
                </c:pt>
                <c:pt idx="158">
                  <c:v>39172</c:v>
                </c:pt>
                <c:pt idx="159">
                  <c:v>39202</c:v>
                </c:pt>
                <c:pt idx="160">
                  <c:v>39233</c:v>
                </c:pt>
                <c:pt idx="161">
                  <c:v>39263</c:v>
                </c:pt>
                <c:pt idx="162">
                  <c:v>39294</c:v>
                </c:pt>
                <c:pt idx="163">
                  <c:v>39325</c:v>
                </c:pt>
                <c:pt idx="164">
                  <c:v>39355</c:v>
                </c:pt>
                <c:pt idx="165">
                  <c:v>39386</c:v>
                </c:pt>
                <c:pt idx="166">
                  <c:v>39416</c:v>
                </c:pt>
                <c:pt idx="167">
                  <c:v>39447</c:v>
                </c:pt>
                <c:pt idx="168">
                  <c:v>39478</c:v>
                </c:pt>
                <c:pt idx="169">
                  <c:v>39507</c:v>
                </c:pt>
                <c:pt idx="170">
                  <c:v>39538</c:v>
                </c:pt>
                <c:pt idx="171">
                  <c:v>39568</c:v>
                </c:pt>
                <c:pt idx="172">
                  <c:v>39599</c:v>
                </c:pt>
                <c:pt idx="173">
                  <c:v>39629</c:v>
                </c:pt>
                <c:pt idx="174">
                  <c:v>39660</c:v>
                </c:pt>
                <c:pt idx="175">
                  <c:v>39691</c:v>
                </c:pt>
                <c:pt idx="176">
                  <c:v>39721</c:v>
                </c:pt>
                <c:pt idx="177">
                  <c:v>39752</c:v>
                </c:pt>
                <c:pt idx="178">
                  <c:v>39782</c:v>
                </c:pt>
                <c:pt idx="179">
                  <c:v>39813</c:v>
                </c:pt>
                <c:pt idx="180">
                  <c:v>39844</c:v>
                </c:pt>
                <c:pt idx="181">
                  <c:v>39872</c:v>
                </c:pt>
                <c:pt idx="182">
                  <c:v>39903</c:v>
                </c:pt>
                <c:pt idx="183">
                  <c:v>39933</c:v>
                </c:pt>
                <c:pt idx="184">
                  <c:v>39964</c:v>
                </c:pt>
                <c:pt idx="185">
                  <c:v>39994</c:v>
                </c:pt>
                <c:pt idx="186">
                  <c:v>40025</c:v>
                </c:pt>
                <c:pt idx="187">
                  <c:v>40056</c:v>
                </c:pt>
                <c:pt idx="188">
                  <c:v>40086</c:v>
                </c:pt>
                <c:pt idx="189">
                  <c:v>40117</c:v>
                </c:pt>
                <c:pt idx="190">
                  <c:v>40147</c:v>
                </c:pt>
                <c:pt idx="191">
                  <c:v>40178</c:v>
                </c:pt>
                <c:pt idx="192">
                  <c:v>40209</c:v>
                </c:pt>
                <c:pt idx="193">
                  <c:v>40237</c:v>
                </c:pt>
                <c:pt idx="194">
                  <c:v>40268</c:v>
                </c:pt>
                <c:pt idx="195">
                  <c:v>40298</c:v>
                </c:pt>
                <c:pt idx="196">
                  <c:v>40329</c:v>
                </c:pt>
                <c:pt idx="197">
                  <c:v>40359</c:v>
                </c:pt>
                <c:pt idx="198">
                  <c:v>40390</c:v>
                </c:pt>
                <c:pt idx="199">
                  <c:v>40421</c:v>
                </c:pt>
                <c:pt idx="200">
                  <c:v>40451</c:v>
                </c:pt>
                <c:pt idx="201">
                  <c:v>40482</c:v>
                </c:pt>
                <c:pt idx="202">
                  <c:v>40512</c:v>
                </c:pt>
                <c:pt idx="203">
                  <c:v>40543</c:v>
                </c:pt>
                <c:pt idx="204">
                  <c:v>40574</c:v>
                </c:pt>
                <c:pt idx="205">
                  <c:v>40602</c:v>
                </c:pt>
                <c:pt idx="206">
                  <c:v>40633</c:v>
                </c:pt>
                <c:pt idx="207">
                  <c:v>40663</c:v>
                </c:pt>
                <c:pt idx="208">
                  <c:v>40694</c:v>
                </c:pt>
                <c:pt idx="209">
                  <c:v>40724</c:v>
                </c:pt>
                <c:pt idx="210">
                  <c:v>40755</c:v>
                </c:pt>
                <c:pt idx="211">
                  <c:v>40786</c:v>
                </c:pt>
                <c:pt idx="212">
                  <c:v>40816</c:v>
                </c:pt>
                <c:pt idx="213">
                  <c:v>40847</c:v>
                </c:pt>
                <c:pt idx="214">
                  <c:v>40877</c:v>
                </c:pt>
                <c:pt idx="215">
                  <c:v>40908</c:v>
                </c:pt>
                <c:pt idx="216">
                  <c:v>40939</c:v>
                </c:pt>
                <c:pt idx="217">
                  <c:v>40968</c:v>
                </c:pt>
                <c:pt idx="218">
                  <c:v>40999</c:v>
                </c:pt>
                <c:pt idx="219">
                  <c:v>41029</c:v>
                </c:pt>
                <c:pt idx="220">
                  <c:v>41060</c:v>
                </c:pt>
                <c:pt idx="221">
                  <c:v>41090</c:v>
                </c:pt>
                <c:pt idx="222">
                  <c:v>41121</c:v>
                </c:pt>
                <c:pt idx="223">
                  <c:v>41152</c:v>
                </c:pt>
                <c:pt idx="224">
                  <c:v>41182</c:v>
                </c:pt>
                <c:pt idx="225">
                  <c:v>41213</c:v>
                </c:pt>
                <c:pt idx="226">
                  <c:v>41243</c:v>
                </c:pt>
                <c:pt idx="227">
                  <c:v>41274</c:v>
                </c:pt>
                <c:pt idx="228">
                  <c:v>41305</c:v>
                </c:pt>
                <c:pt idx="229">
                  <c:v>41333</c:v>
                </c:pt>
                <c:pt idx="230">
                  <c:v>41364</c:v>
                </c:pt>
                <c:pt idx="231">
                  <c:v>41394</c:v>
                </c:pt>
                <c:pt idx="232">
                  <c:v>41425</c:v>
                </c:pt>
                <c:pt idx="233">
                  <c:v>41455</c:v>
                </c:pt>
                <c:pt idx="234">
                  <c:v>41486</c:v>
                </c:pt>
                <c:pt idx="235">
                  <c:v>41517</c:v>
                </c:pt>
                <c:pt idx="236">
                  <c:v>41547</c:v>
                </c:pt>
                <c:pt idx="237">
                  <c:v>41578</c:v>
                </c:pt>
                <c:pt idx="238">
                  <c:v>41608</c:v>
                </c:pt>
                <c:pt idx="239">
                  <c:v>41639</c:v>
                </c:pt>
                <c:pt idx="240">
                  <c:v>41670</c:v>
                </c:pt>
                <c:pt idx="241">
                  <c:v>41698</c:v>
                </c:pt>
                <c:pt idx="242">
                  <c:v>41729</c:v>
                </c:pt>
                <c:pt idx="243">
                  <c:v>41759</c:v>
                </c:pt>
                <c:pt idx="244">
                  <c:v>41790</c:v>
                </c:pt>
                <c:pt idx="245">
                  <c:v>41820</c:v>
                </c:pt>
                <c:pt idx="246">
                  <c:v>41851</c:v>
                </c:pt>
                <c:pt idx="247">
                  <c:v>41882</c:v>
                </c:pt>
                <c:pt idx="248">
                  <c:v>41912</c:v>
                </c:pt>
                <c:pt idx="249">
                  <c:v>41943</c:v>
                </c:pt>
                <c:pt idx="250">
                  <c:v>41973</c:v>
                </c:pt>
                <c:pt idx="251">
                  <c:v>42004</c:v>
                </c:pt>
                <c:pt idx="252">
                  <c:v>42035</c:v>
                </c:pt>
                <c:pt idx="253">
                  <c:v>42063</c:v>
                </c:pt>
                <c:pt idx="254">
                  <c:v>42094</c:v>
                </c:pt>
                <c:pt idx="255">
                  <c:v>42124</c:v>
                </c:pt>
                <c:pt idx="256">
                  <c:v>42155</c:v>
                </c:pt>
                <c:pt idx="257">
                  <c:v>42185</c:v>
                </c:pt>
                <c:pt idx="258">
                  <c:v>42216</c:v>
                </c:pt>
                <c:pt idx="259">
                  <c:v>42247</c:v>
                </c:pt>
                <c:pt idx="260">
                  <c:v>42277</c:v>
                </c:pt>
                <c:pt idx="261">
                  <c:v>42308</c:v>
                </c:pt>
                <c:pt idx="262">
                  <c:v>42338</c:v>
                </c:pt>
                <c:pt idx="263">
                  <c:v>42369</c:v>
                </c:pt>
              </c:numCache>
            </c:numRef>
          </c:cat>
          <c:val>
            <c:numRef>
              <c:f>Euro!$C$3:$C$266</c:f>
              <c:numCache>
                <c:formatCode>General</c:formatCode>
                <c:ptCount val="264"/>
                <c:pt idx="0">
                  <c:v>101.73</c:v>
                </c:pt>
                <c:pt idx="1">
                  <c:v>101.97</c:v>
                </c:pt>
                <c:pt idx="2">
                  <c:v>103.68</c:v>
                </c:pt>
                <c:pt idx="3">
                  <c:v>103.57</c:v>
                </c:pt>
                <c:pt idx="4">
                  <c:v>105.11</c:v>
                </c:pt>
                <c:pt idx="5">
                  <c:v>105.72</c:v>
                </c:pt>
                <c:pt idx="6">
                  <c:v>107.76</c:v>
                </c:pt>
                <c:pt idx="7">
                  <c:v>107.48</c:v>
                </c:pt>
                <c:pt idx="8">
                  <c:v>107.18</c:v>
                </c:pt>
                <c:pt idx="9">
                  <c:v>108.18</c:v>
                </c:pt>
                <c:pt idx="10">
                  <c:v>106.84</c:v>
                </c:pt>
                <c:pt idx="11">
                  <c:v>105.48</c:v>
                </c:pt>
                <c:pt idx="12">
                  <c:v>106.57</c:v>
                </c:pt>
                <c:pt idx="13">
                  <c:v>107.7</c:v>
                </c:pt>
                <c:pt idx="14">
                  <c:v>110.17</c:v>
                </c:pt>
                <c:pt idx="15">
                  <c:v>109.88</c:v>
                </c:pt>
                <c:pt idx="16">
                  <c:v>108.36</c:v>
                </c:pt>
                <c:pt idx="17">
                  <c:v>108.72</c:v>
                </c:pt>
                <c:pt idx="18">
                  <c:v>110.02</c:v>
                </c:pt>
                <c:pt idx="19">
                  <c:v>108.46</c:v>
                </c:pt>
                <c:pt idx="20">
                  <c:v>107.67</c:v>
                </c:pt>
                <c:pt idx="21">
                  <c:v>109.34</c:v>
                </c:pt>
                <c:pt idx="22">
                  <c:v>109.83</c:v>
                </c:pt>
                <c:pt idx="23">
                  <c:v>109.02</c:v>
                </c:pt>
                <c:pt idx="24">
                  <c:v>108.56</c:v>
                </c:pt>
                <c:pt idx="25">
                  <c:v>108.64</c:v>
                </c:pt>
                <c:pt idx="26">
                  <c:v>108.05</c:v>
                </c:pt>
                <c:pt idx="27">
                  <c:v>106.72</c:v>
                </c:pt>
                <c:pt idx="28">
                  <c:v>105.7</c:v>
                </c:pt>
                <c:pt idx="29">
                  <c:v>106.13</c:v>
                </c:pt>
                <c:pt idx="30">
                  <c:v>107.35</c:v>
                </c:pt>
                <c:pt idx="31">
                  <c:v>107.67</c:v>
                </c:pt>
                <c:pt idx="32">
                  <c:v>106.61</c:v>
                </c:pt>
                <c:pt idx="33">
                  <c:v>105.78</c:v>
                </c:pt>
                <c:pt idx="34">
                  <c:v>106.32</c:v>
                </c:pt>
                <c:pt idx="35">
                  <c:v>105.09</c:v>
                </c:pt>
                <c:pt idx="36">
                  <c:v>103.42</c:v>
                </c:pt>
                <c:pt idx="37">
                  <c:v>100.98</c:v>
                </c:pt>
                <c:pt idx="38">
                  <c:v>100.05</c:v>
                </c:pt>
                <c:pt idx="39">
                  <c:v>99.05</c:v>
                </c:pt>
                <c:pt idx="40">
                  <c:v>99</c:v>
                </c:pt>
                <c:pt idx="41">
                  <c:v>97.61</c:v>
                </c:pt>
                <c:pt idx="42">
                  <c:v>95.74</c:v>
                </c:pt>
                <c:pt idx="43">
                  <c:v>94.72</c:v>
                </c:pt>
                <c:pt idx="44">
                  <c:v>96.77</c:v>
                </c:pt>
                <c:pt idx="45">
                  <c:v>98.15</c:v>
                </c:pt>
                <c:pt idx="46">
                  <c:v>99.98</c:v>
                </c:pt>
                <c:pt idx="47">
                  <c:v>100.44</c:v>
                </c:pt>
                <c:pt idx="48">
                  <c:v>100.19</c:v>
                </c:pt>
                <c:pt idx="49">
                  <c:v>99.05</c:v>
                </c:pt>
                <c:pt idx="50">
                  <c:v>98.15</c:v>
                </c:pt>
                <c:pt idx="51">
                  <c:v>98.33</c:v>
                </c:pt>
                <c:pt idx="52">
                  <c:v>100.48</c:v>
                </c:pt>
                <c:pt idx="53">
                  <c:v>101.25</c:v>
                </c:pt>
                <c:pt idx="54">
                  <c:v>101.17</c:v>
                </c:pt>
                <c:pt idx="55">
                  <c:v>102.2</c:v>
                </c:pt>
                <c:pt idx="56">
                  <c:v>105.14</c:v>
                </c:pt>
                <c:pt idx="57">
                  <c:v>105.83</c:v>
                </c:pt>
                <c:pt idx="58">
                  <c:v>103.64</c:v>
                </c:pt>
                <c:pt idx="59">
                  <c:v>104.19</c:v>
                </c:pt>
                <c:pt idx="60">
                  <c:v>103.33</c:v>
                </c:pt>
                <c:pt idx="61">
                  <c:v>101.81</c:v>
                </c:pt>
                <c:pt idx="62">
                  <c:v>100.25</c:v>
                </c:pt>
                <c:pt idx="63">
                  <c:v>98.67</c:v>
                </c:pt>
                <c:pt idx="64">
                  <c:v>98</c:v>
                </c:pt>
                <c:pt idx="65">
                  <c:v>96.09</c:v>
                </c:pt>
                <c:pt idx="66">
                  <c:v>96.18</c:v>
                </c:pt>
                <c:pt idx="67">
                  <c:v>97.29</c:v>
                </c:pt>
                <c:pt idx="68">
                  <c:v>95.57</c:v>
                </c:pt>
                <c:pt idx="69">
                  <c:v>96.57</c:v>
                </c:pt>
                <c:pt idx="70">
                  <c:v>94.16</c:v>
                </c:pt>
                <c:pt idx="71">
                  <c:v>92.4</c:v>
                </c:pt>
                <c:pt idx="72">
                  <c:v>92.19</c:v>
                </c:pt>
                <c:pt idx="73">
                  <c:v>90.68</c:v>
                </c:pt>
                <c:pt idx="74">
                  <c:v>89.16</c:v>
                </c:pt>
                <c:pt idx="75">
                  <c:v>87.76</c:v>
                </c:pt>
                <c:pt idx="76">
                  <c:v>86.01</c:v>
                </c:pt>
                <c:pt idx="77">
                  <c:v>89.19</c:v>
                </c:pt>
                <c:pt idx="78">
                  <c:v>88.59</c:v>
                </c:pt>
                <c:pt idx="79">
                  <c:v>86.08</c:v>
                </c:pt>
                <c:pt idx="80">
                  <c:v>84.12</c:v>
                </c:pt>
                <c:pt idx="81">
                  <c:v>82.96</c:v>
                </c:pt>
                <c:pt idx="82">
                  <c:v>83.5</c:v>
                </c:pt>
                <c:pt idx="83">
                  <c:v>86.7</c:v>
                </c:pt>
                <c:pt idx="84">
                  <c:v>89.49</c:v>
                </c:pt>
                <c:pt idx="85">
                  <c:v>88.77</c:v>
                </c:pt>
                <c:pt idx="86">
                  <c:v>89.17</c:v>
                </c:pt>
                <c:pt idx="87">
                  <c:v>88.67</c:v>
                </c:pt>
                <c:pt idx="88">
                  <c:v>86.87</c:v>
                </c:pt>
                <c:pt idx="89">
                  <c:v>85.56</c:v>
                </c:pt>
                <c:pt idx="90">
                  <c:v>86.6</c:v>
                </c:pt>
                <c:pt idx="91">
                  <c:v>89.13</c:v>
                </c:pt>
                <c:pt idx="92">
                  <c:v>89.82</c:v>
                </c:pt>
                <c:pt idx="93">
                  <c:v>89.87</c:v>
                </c:pt>
                <c:pt idx="94">
                  <c:v>88.25</c:v>
                </c:pt>
                <c:pt idx="95">
                  <c:v>89.06</c:v>
                </c:pt>
                <c:pt idx="96">
                  <c:v>88.42</c:v>
                </c:pt>
                <c:pt idx="97">
                  <c:v>87.57</c:v>
                </c:pt>
                <c:pt idx="98">
                  <c:v>87.98</c:v>
                </c:pt>
                <c:pt idx="99">
                  <c:v>88.22</c:v>
                </c:pt>
                <c:pt idx="100">
                  <c:v>90.33</c:v>
                </c:pt>
                <c:pt idx="101">
                  <c:v>93.05</c:v>
                </c:pt>
                <c:pt idx="102">
                  <c:v>95.04</c:v>
                </c:pt>
                <c:pt idx="103">
                  <c:v>94.3</c:v>
                </c:pt>
                <c:pt idx="104">
                  <c:v>94.46</c:v>
                </c:pt>
                <c:pt idx="105">
                  <c:v>94.89</c:v>
                </c:pt>
                <c:pt idx="106">
                  <c:v>95.32</c:v>
                </c:pt>
                <c:pt idx="107">
                  <c:v>96.58</c:v>
                </c:pt>
                <c:pt idx="108">
                  <c:v>98.82</c:v>
                </c:pt>
                <c:pt idx="109">
                  <c:v>100.14</c:v>
                </c:pt>
                <c:pt idx="110">
                  <c:v>101.1</c:v>
                </c:pt>
                <c:pt idx="111">
                  <c:v>101.18</c:v>
                </c:pt>
                <c:pt idx="112">
                  <c:v>104.87</c:v>
                </c:pt>
                <c:pt idx="113">
                  <c:v>105.55</c:v>
                </c:pt>
                <c:pt idx="114">
                  <c:v>104</c:v>
                </c:pt>
                <c:pt idx="115">
                  <c:v>102.72</c:v>
                </c:pt>
                <c:pt idx="116">
                  <c:v>102.58</c:v>
                </c:pt>
                <c:pt idx="117">
                  <c:v>104.56</c:v>
                </c:pt>
                <c:pt idx="118">
                  <c:v>104.53</c:v>
                </c:pt>
                <c:pt idx="119">
                  <c:v>107.72</c:v>
                </c:pt>
                <c:pt idx="120">
                  <c:v>108.31</c:v>
                </c:pt>
                <c:pt idx="121">
                  <c:v>108.14</c:v>
                </c:pt>
                <c:pt idx="122">
                  <c:v>106.38</c:v>
                </c:pt>
                <c:pt idx="123">
                  <c:v>104.65</c:v>
                </c:pt>
                <c:pt idx="124">
                  <c:v>105.85</c:v>
                </c:pt>
                <c:pt idx="125">
                  <c:v>105.74</c:v>
                </c:pt>
                <c:pt idx="126">
                  <c:v>105.97</c:v>
                </c:pt>
                <c:pt idx="127">
                  <c:v>105.82</c:v>
                </c:pt>
                <c:pt idx="128">
                  <c:v>106.02</c:v>
                </c:pt>
                <c:pt idx="129">
                  <c:v>107.13</c:v>
                </c:pt>
                <c:pt idx="130">
                  <c:v>108.37</c:v>
                </c:pt>
                <c:pt idx="131">
                  <c:v>110.02</c:v>
                </c:pt>
                <c:pt idx="132">
                  <c:v>107.77</c:v>
                </c:pt>
                <c:pt idx="133">
                  <c:v>106.54</c:v>
                </c:pt>
                <c:pt idx="134">
                  <c:v>107.85</c:v>
                </c:pt>
                <c:pt idx="135">
                  <c:v>107</c:v>
                </c:pt>
                <c:pt idx="136">
                  <c:v>105.91</c:v>
                </c:pt>
                <c:pt idx="137">
                  <c:v>103.17</c:v>
                </c:pt>
                <c:pt idx="138">
                  <c:v>102.99</c:v>
                </c:pt>
                <c:pt idx="139">
                  <c:v>103.58</c:v>
                </c:pt>
                <c:pt idx="140">
                  <c:v>103.03</c:v>
                </c:pt>
                <c:pt idx="141">
                  <c:v>102.46</c:v>
                </c:pt>
                <c:pt idx="142">
                  <c:v>101.39</c:v>
                </c:pt>
                <c:pt idx="143">
                  <c:v>101.66</c:v>
                </c:pt>
                <c:pt idx="144">
                  <c:v>101.39</c:v>
                </c:pt>
                <c:pt idx="145">
                  <c:v>100.34</c:v>
                </c:pt>
                <c:pt idx="146">
                  <c:v>101.6</c:v>
                </c:pt>
                <c:pt idx="147">
                  <c:v>102.83</c:v>
                </c:pt>
                <c:pt idx="148">
                  <c:v>104.53</c:v>
                </c:pt>
                <c:pt idx="149">
                  <c:v>105.16</c:v>
                </c:pt>
                <c:pt idx="150">
                  <c:v>105.06</c:v>
                </c:pt>
                <c:pt idx="151">
                  <c:v>104.88</c:v>
                </c:pt>
                <c:pt idx="152">
                  <c:v>104.52</c:v>
                </c:pt>
                <c:pt idx="153">
                  <c:v>103.87</c:v>
                </c:pt>
                <c:pt idx="154">
                  <c:v>104.38</c:v>
                </c:pt>
                <c:pt idx="155">
                  <c:v>105.48</c:v>
                </c:pt>
                <c:pt idx="156">
                  <c:v>104.02</c:v>
                </c:pt>
                <c:pt idx="157">
                  <c:v>104.18</c:v>
                </c:pt>
                <c:pt idx="158">
                  <c:v>105.31</c:v>
                </c:pt>
                <c:pt idx="159">
                  <c:v>106.25</c:v>
                </c:pt>
                <c:pt idx="160">
                  <c:v>105.89</c:v>
                </c:pt>
                <c:pt idx="161">
                  <c:v>105.33</c:v>
                </c:pt>
                <c:pt idx="162">
                  <c:v>105.6</c:v>
                </c:pt>
                <c:pt idx="163">
                  <c:v>105.26</c:v>
                </c:pt>
                <c:pt idx="164">
                  <c:v>106.19</c:v>
                </c:pt>
                <c:pt idx="165">
                  <c:v>106.94</c:v>
                </c:pt>
                <c:pt idx="166">
                  <c:v>108.49</c:v>
                </c:pt>
                <c:pt idx="167">
                  <c:v>108.41</c:v>
                </c:pt>
                <c:pt idx="168">
                  <c:v>108.03</c:v>
                </c:pt>
                <c:pt idx="169">
                  <c:v>107.11</c:v>
                </c:pt>
                <c:pt idx="170">
                  <c:v>110.77</c:v>
                </c:pt>
                <c:pt idx="171">
                  <c:v>111.55</c:v>
                </c:pt>
                <c:pt idx="172">
                  <c:v>110.85</c:v>
                </c:pt>
                <c:pt idx="173">
                  <c:v>110.42</c:v>
                </c:pt>
                <c:pt idx="174">
                  <c:v>110.03</c:v>
                </c:pt>
                <c:pt idx="175">
                  <c:v>107.2</c:v>
                </c:pt>
                <c:pt idx="176">
                  <c:v>105.84</c:v>
                </c:pt>
                <c:pt idx="177">
                  <c:v>103.42</c:v>
                </c:pt>
                <c:pt idx="178">
                  <c:v>102.57</c:v>
                </c:pt>
                <c:pt idx="179">
                  <c:v>108.04</c:v>
                </c:pt>
                <c:pt idx="180">
                  <c:v>107.1</c:v>
                </c:pt>
                <c:pt idx="181">
                  <c:v>106.46</c:v>
                </c:pt>
                <c:pt idx="182">
                  <c:v>108.92</c:v>
                </c:pt>
                <c:pt idx="183">
                  <c:v>107.94</c:v>
                </c:pt>
                <c:pt idx="184">
                  <c:v>108.34</c:v>
                </c:pt>
                <c:pt idx="185">
                  <c:v>109.62</c:v>
                </c:pt>
                <c:pt idx="186">
                  <c:v>108.66</c:v>
                </c:pt>
                <c:pt idx="187">
                  <c:v>108.84</c:v>
                </c:pt>
                <c:pt idx="188">
                  <c:v>109.88</c:v>
                </c:pt>
                <c:pt idx="189">
                  <c:v>110.82</c:v>
                </c:pt>
                <c:pt idx="190">
                  <c:v>110.64</c:v>
                </c:pt>
                <c:pt idx="191">
                  <c:v>109.56</c:v>
                </c:pt>
                <c:pt idx="192">
                  <c:v>105.91</c:v>
                </c:pt>
                <c:pt idx="193">
                  <c:v>103.03</c:v>
                </c:pt>
                <c:pt idx="194">
                  <c:v>102.91</c:v>
                </c:pt>
                <c:pt idx="195">
                  <c:v>101.45</c:v>
                </c:pt>
                <c:pt idx="196">
                  <c:v>98.19</c:v>
                </c:pt>
                <c:pt idx="197">
                  <c:v>96.39</c:v>
                </c:pt>
                <c:pt idx="198">
                  <c:v>97.93</c:v>
                </c:pt>
                <c:pt idx="199">
                  <c:v>97.58</c:v>
                </c:pt>
                <c:pt idx="200">
                  <c:v>97.89</c:v>
                </c:pt>
                <c:pt idx="201">
                  <c:v>101.17</c:v>
                </c:pt>
                <c:pt idx="202">
                  <c:v>99.73</c:v>
                </c:pt>
                <c:pt idx="203">
                  <c:v>97.82</c:v>
                </c:pt>
                <c:pt idx="204">
                  <c:v>96.51</c:v>
                </c:pt>
                <c:pt idx="205">
                  <c:v>97.59</c:v>
                </c:pt>
                <c:pt idx="206">
                  <c:v>100.13</c:v>
                </c:pt>
                <c:pt idx="207">
                  <c:v>101.78</c:v>
                </c:pt>
                <c:pt idx="208">
                  <c:v>100.66</c:v>
                </c:pt>
                <c:pt idx="209">
                  <c:v>100.84</c:v>
                </c:pt>
                <c:pt idx="210">
                  <c:v>99.25</c:v>
                </c:pt>
                <c:pt idx="211">
                  <c:v>99.63</c:v>
                </c:pt>
                <c:pt idx="212">
                  <c:v>99.17</c:v>
                </c:pt>
                <c:pt idx="213">
                  <c:v>99.75</c:v>
                </c:pt>
                <c:pt idx="214">
                  <c:v>99.21</c:v>
                </c:pt>
                <c:pt idx="215">
                  <c:v>97.73</c:v>
                </c:pt>
                <c:pt idx="216">
                  <c:v>94.42</c:v>
                </c:pt>
                <c:pt idx="217">
                  <c:v>94.95</c:v>
                </c:pt>
                <c:pt idx="218">
                  <c:v>96.01</c:v>
                </c:pt>
                <c:pt idx="219">
                  <c:v>96.02</c:v>
                </c:pt>
                <c:pt idx="220">
                  <c:v>94.77</c:v>
                </c:pt>
                <c:pt idx="221">
                  <c:v>94.28</c:v>
                </c:pt>
                <c:pt idx="222">
                  <c:v>91.88</c:v>
                </c:pt>
                <c:pt idx="223">
                  <c:v>91.86</c:v>
                </c:pt>
                <c:pt idx="224">
                  <c:v>94.23</c:v>
                </c:pt>
                <c:pt idx="225">
                  <c:v>94.73</c:v>
                </c:pt>
                <c:pt idx="226">
                  <c:v>94.05</c:v>
                </c:pt>
                <c:pt idx="227">
                  <c:v>95.54</c:v>
                </c:pt>
                <c:pt idx="228">
                  <c:v>95.54</c:v>
                </c:pt>
                <c:pt idx="229">
                  <c:v>96.34</c:v>
                </c:pt>
                <c:pt idx="230">
                  <c:v>95.92</c:v>
                </c:pt>
                <c:pt idx="231">
                  <c:v>95.93</c:v>
                </c:pt>
                <c:pt idx="232">
                  <c:v>96.16</c:v>
                </c:pt>
                <c:pt idx="233">
                  <c:v>97.91</c:v>
                </c:pt>
                <c:pt idx="234">
                  <c:v>97.26</c:v>
                </c:pt>
                <c:pt idx="235">
                  <c:v>98.46</c:v>
                </c:pt>
                <c:pt idx="236">
                  <c:v>98.55</c:v>
                </c:pt>
                <c:pt idx="237">
                  <c:v>99.12</c:v>
                </c:pt>
                <c:pt idx="238">
                  <c:v>98.93</c:v>
                </c:pt>
                <c:pt idx="239">
                  <c:v>100.56</c:v>
                </c:pt>
                <c:pt idx="240">
                  <c:v>99.28</c:v>
                </c:pt>
                <c:pt idx="241">
                  <c:v>99.54</c:v>
                </c:pt>
                <c:pt idx="242">
                  <c:v>101.35</c:v>
                </c:pt>
                <c:pt idx="243">
                  <c:v>100.84</c:v>
                </c:pt>
                <c:pt idx="244">
                  <c:v>99.74</c:v>
                </c:pt>
                <c:pt idx="245">
                  <c:v>98.92</c:v>
                </c:pt>
                <c:pt idx="246">
                  <c:v>97.79</c:v>
                </c:pt>
                <c:pt idx="247">
                  <c:v>97.18</c:v>
                </c:pt>
                <c:pt idx="248">
                  <c:v>95.97</c:v>
                </c:pt>
                <c:pt idx="249">
                  <c:v>95.32</c:v>
                </c:pt>
                <c:pt idx="250">
                  <c:v>95.4</c:v>
                </c:pt>
                <c:pt idx="251">
                  <c:v>96.11</c:v>
                </c:pt>
                <c:pt idx="252">
                  <c:v>91.39</c:v>
                </c:pt>
                <c:pt idx="253">
                  <c:v>89.78</c:v>
                </c:pt>
                <c:pt idx="254">
                  <c:v>87.84</c:v>
                </c:pt>
                <c:pt idx="255">
                  <c:v>86.8</c:v>
                </c:pt>
                <c:pt idx="256">
                  <c:v>88.59</c:v>
                </c:pt>
                <c:pt idx="257">
                  <c:v>89.63</c:v>
                </c:pt>
                <c:pt idx="258">
                  <c:v>88.2</c:v>
                </c:pt>
                <c:pt idx="259">
                  <c:v>90.64</c:v>
                </c:pt>
                <c:pt idx="260">
                  <c:v>92.12</c:v>
                </c:pt>
                <c:pt idx="261">
                  <c:v>91.65</c:v>
                </c:pt>
                <c:pt idx="262">
                  <c:v>88.86</c:v>
                </c:pt>
                <c:pt idx="263">
                  <c:v>90.57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E8F-44D1-A87A-42D22966EC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513910560"/>
        <c:axId val="-513908384"/>
      </c:lineChart>
      <c:dateAx>
        <c:axId val="-513910560"/>
        <c:scaling>
          <c:orientation val="minMax"/>
        </c:scaling>
        <c:delete val="0"/>
        <c:axPos val="b"/>
        <c:numFmt formatCode="mm\-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-513908384"/>
        <c:crosses val="autoZero"/>
        <c:auto val="1"/>
        <c:lblOffset val="100"/>
        <c:baseTimeUnit val="months"/>
      </c:dateAx>
      <c:valAx>
        <c:axId val="-513908384"/>
        <c:scaling>
          <c:orientation val="minMax"/>
          <c:min val="6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-5139105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b="1"/>
              <a:t>Lira - tasso</a:t>
            </a:r>
            <a:r>
              <a:rPr lang="it-IT" b="1" baseline="0"/>
              <a:t> di cambio effettivo</a:t>
            </a:r>
          </a:p>
          <a:p>
            <a:pPr>
              <a:defRPr/>
            </a:pPr>
            <a:r>
              <a:rPr lang="it-IT" sz="1000" baseline="0"/>
              <a:t>anno base 2010 = 100</a:t>
            </a:r>
            <a:endParaRPr lang="it-IT" sz="100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Lira!$B$2</c:f>
              <c:strCache>
                <c:ptCount val="1"/>
                <c:pt idx="0">
                  <c:v>NNIT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Lira!$A$3:$A$434</c:f>
              <c:numCache>
                <c:formatCode>mm\-yyyy</c:formatCode>
                <c:ptCount val="432"/>
                <c:pt idx="0">
                  <c:v>23407</c:v>
                </c:pt>
                <c:pt idx="1">
                  <c:v>23436</c:v>
                </c:pt>
                <c:pt idx="2">
                  <c:v>23467</c:v>
                </c:pt>
                <c:pt idx="3">
                  <c:v>23497</c:v>
                </c:pt>
                <c:pt idx="4">
                  <c:v>23528</c:v>
                </c:pt>
                <c:pt idx="5">
                  <c:v>23558</c:v>
                </c:pt>
                <c:pt idx="6">
                  <c:v>23589</c:v>
                </c:pt>
                <c:pt idx="7">
                  <c:v>23620</c:v>
                </c:pt>
                <c:pt idx="8">
                  <c:v>23650</c:v>
                </c:pt>
                <c:pt idx="9">
                  <c:v>23681</c:v>
                </c:pt>
                <c:pt idx="10">
                  <c:v>23711</c:v>
                </c:pt>
                <c:pt idx="11">
                  <c:v>23742</c:v>
                </c:pt>
                <c:pt idx="12">
                  <c:v>23773</c:v>
                </c:pt>
                <c:pt idx="13">
                  <c:v>23801</c:v>
                </c:pt>
                <c:pt idx="14">
                  <c:v>23832</c:v>
                </c:pt>
                <c:pt idx="15">
                  <c:v>23862</c:v>
                </c:pt>
                <c:pt idx="16">
                  <c:v>23893</c:v>
                </c:pt>
                <c:pt idx="17">
                  <c:v>23923</c:v>
                </c:pt>
                <c:pt idx="18">
                  <c:v>23954</c:v>
                </c:pt>
                <c:pt idx="19">
                  <c:v>23985</c:v>
                </c:pt>
                <c:pt idx="20">
                  <c:v>24015</c:v>
                </c:pt>
                <c:pt idx="21">
                  <c:v>24046</c:v>
                </c:pt>
                <c:pt idx="22">
                  <c:v>24076</c:v>
                </c:pt>
                <c:pt idx="23">
                  <c:v>24107</c:v>
                </c:pt>
                <c:pt idx="24">
                  <c:v>24138</c:v>
                </c:pt>
                <c:pt idx="25">
                  <c:v>24166</c:v>
                </c:pt>
                <c:pt idx="26">
                  <c:v>24197</c:v>
                </c:pt>
                <c:pt idx="27">
                  <c:v>24227</c:v>
                </c:pt>
                <c:pt idx="28">
                  <c:v>24258</c:v>
                </c:pt>
                <c:pt idx="29">
                  <c:v>24288</c:v>
                </c:pt>
                <c:pt idx="30">
                  <c:v>24319</c:v>
                </c:pt>
                <c:pt idx="31">
                  <c:v>24350</c:v>
                </c:pt>
                <c:pt idx="32">
                  <c:v>24380</c:v>
                </c:pt>
                <c:pt idx="33">
                  <c:v>24411</c:v>
                </c:pt>
                <c:pt idx="34">
                  <c:v>24441</c:v>
                </c:pt>
                <c:pt idx="35">
                  <c:v>24472</c:v>
                </c:pt>
                <c:pt idx="36">
                  <c:v>24503</c:v>
                </c:pt>
                <c:pt idx="37">
                  <c:v>24531</c:v>
                </c:pt>
                <c:pt idx="38">
                  <c:v>24562</c:v>
                </c:pt>
                <c:pt idx="39">
                  <c:v>24592</c:v>
                </c:pt>
                <c:pt idx="40">
                  <c:v>24623</c:v>
                </c:pt>
                <c:pt idx="41">
                  <c:v>24653</c:v>
                </c:pt>
                <c:pt idx="42">
                  <c:v>24684</c:v>
                </c:pt>
                <c:pt idx="43">
                  <c:v>24715</c:v>
                </c:pt>
                <c:pt idx="44">
                  <c:v>24745</c:v>
                </c:pt>
                <c:pt idx="45">
                  <c:v>24776</c:v>
                </c:pt>
                <c:pt idx="46">
                  <c:v>24806</c:v>
                </c:pt>
                <c:pt idx="47">
                  <c:v>24837</c:v>
                </c:pt>
                <c:pt idx="48">
                  <c:v>24868</c:v>
                </c:pt>
                <c:pt idx="49">
                  <c:v>24897</c:v>
                </c:pt>
                <c:pt idx="50">
                  <c:v>24928</c:v>
                </c:pt>
                <c:pt idx="51">
                  <c:v>24958</c:v>
                </c:pt>
                <c:pt idx="52">
                  <c:v>24989</c:v>
                </c:pt>
                <c:pt idx="53">
                  <c:v>25019</c:v>
                </c:pt>
                <c:pt idx="54">
                  <c:v>25050</c:v>
                </c:pt>
                <c:pt idx="55">
                  <c:v>25081</c:v>
                </c:pt>
                <c:pt idx="56">
                  <c:v>25111</c:v>
                </c:pt>
                <c:pt idx="57">
                  <c:v>25142</c:v>
                </c:pt>
                <c:pt idx="58">
                  <c:v>25172</c:v>
                </c:pt>
                <c:pt idx="59">
                  <c:v>25203</c:v>
                </c:pt>
                <c:pt idx="60">
                  <c:v>25234</c:v>
                </c:pt>
                <c:pt idx="61">
                  <c:v>25262</c:v>
                </c:pt>
                <c:pt idx="62">
                  <c:v>25293</c:v>
                </c:pt>
                <c:pt idx="63">
                  <c:v>25323</c:v>
                </c:pt>
                <c:pt idx="64">
                  <c:v>25354</c:v>
                </c:pt>
                <c:pt idx="65">
                  <c:v>25384</c:v>
                </c:pt>
                <c:pt idx="66">
                  <c:v>25415</c:v>
                </c:pt>
                <c:pt idx="67">
                  <c:v>25446</c:v>
                </c:pt>
                <c:pt idx="68">
                  <c:v>25476</c:v>
                </c:pt>
                <c:pt idx="69">
                  <c:v>25507</c:v>
                </c:pt>
                <c:pt idx="70">
                  <c:v>25537</c:v>
                </c:pt>
                <c:pt idx="71">
                  <c:v>25568</c:v>
                </c:pt>
                <c:pt idx="72">
                  <c:v>25599</c:v>
                </c:pt>
                <c:pt idx="73">
                  <c:v>25627</c:v>
                </c:pt>
                <c:pt idx="74">
                  <c:v>25658</c:v>
                </c:pt>
                <c:pt idx="75">
                  <c:v>25688</c:v>
                </c:pt>
                <c:pt idx="76">
                  <c:v>25719</c:v>
                </c:pt>
                <c:pt idx="77">
                  <c:v>25749</c:v>
                </c:pt>
                <c:pt idx="78">
                  <c:v>25780</c:v>
                </c:pt>
                <c:pt idx="79">
                  <c:v>25811</c:v>
                </c:pt>
                <c:pt idx="80">
                  <c:v>25841</c:v>
                </c:pt>
                <c:pt idx="81">
                  <c:v>25872</c:v>
                </c:pt>
                <c:pt idx="82">
                  <c:v>25902</c:v>
                </c:pt>
                <c:pt idx="83">
                  <c:v>25933</c:v>
                </c:pt>
                <c:pt idx="84">
                  <c:v>25964</c:v>
                </c:pt>
                <c:pt idx="85">
                  <c:v>25992</c:v>
                </c:pt>
                <c:pt idx="86">
                  <c:v>26023</c:v>
                </c:pt>
                <c:pt idx="87">
                  <c:v>26053</c:v>
                </c:pt>
                <c:pt idx="88">
                  <c:v>26084</c:v>
                </c:pt>
                <c:pt idx="89">
                  <c:v>26114</c:v>
                </c:pt>
                <c:pt idx="90">
                  <c:v>26145</c:v>
                </c:pt>
                <c:pt idx="91">
                  <c:v>26176</c:v>
                </c:pt>
                <c:pt idx="92">
                  <c:v>26206</c:v>
                </c:pt>
                <c:pt idx="93">
                  <c:v>26237</c:v>
                </c:pt>
                <c:pt idx="94">
                  <c:v>26267</c:v>
                </c:pt>
                <c:pt idx="95">
                  <c:v>26298</c:v>
                </c:pt>
                <c:pt idx="96">
                  <c:v>26329</c:v>
                </c:pt>
                <c:pt idx="97">
                  <c:v>26358</c:v>
                </c:pt>
                <c:pt idx="98">
                  <c:v>26389</c:v>
                </c:pt>
                <c:pt idx="99">
                  <c:v>26419</c:v>
                </c:pt>
                <c:pt idx="100">
                  <c:v>26450</c:v>
                </c:pt>
                <c:pt idx="101">
                  <c:v>26480</c:v>
                </c:pt>
                <c:pt idx="102">
                  <c:v>26511</c:v>
                </c:pt>
                <c:pt idx="103">
                  <c:v>26542</c:v>
                </c:pt>
                <c:pt idx="104">
                  <c:v>26572</c:v>
                </c:pt>
                <c:pt idx="105">
                  <c:v>26603</c:v>
                </c:pt>
                <c:pt idx="106">
                  <c:v>26633</c:v>
                </c:pt>
                <c:pt idx="107">
                  <c:v>26664</c:v>
                </c:pt>
                <c:pt idx="108">
                  <c:v>26695</c:v>
                </c:pt>
                <c:pt idx="109">
                  <c:v>26723</c:v>
                </c:pt>
                <c:pt idx="110">
                  <c:v>26754</c:v>
                </c:pt>
                <c:pt idx="111">
                  <c:v>26784</c:v>
                </c:pt>
                <c:pt idx="112">
                  <c:v>26815</c:v>
                </c:pt>
                <c:pt idx="113">
                  <c:v>26845</c:v>
                </c:pt>
                <c:pt idx="114">
                  <c:v>26876</c:v>
                </c:pt>
                <c:pt idx="115">
                  <c:v>26907</c:v>
                </c:pt>
                <c:pt idx="116">
                  <c:v>26937</c:v>
                </c:pt>
                <c:pt idx="117">
                  <c:v>26968</c:v>
                </c:pt>
                <c:pt idx="118">
                  <c:v>26998</c:v>
                </c:pt>
                <c:pt idx="119">
                  <c:v>27029</c:v>
                </c:pt>
                <c:pt idx="120">
                  <c:v>27060</c:v>
                </c:pt>
                <c:pt idx="121">
                  <c:v>27088</c:v>
                </c:pt>
                <c:pt idx="122">
                  <c:v>27119</c:v>
                </c:pt>
                <c:pt idx="123">
                  <c:v>27149</c:v>
                </c:pt>
                <c:pt idx="124">
                  <c:v>27180</c:v>
                </c:pt>
                <c:pt idx="125">
                  <c:v>27210</c:v>
                </c:pt>
                <c:pt idx="126">
                  <c:v>27241</c:v>
                </c:pt>
                <c:pt idx="127">
                  <c:v>27272</c:v>
                </c:pt>
                <c:pt idx="128">
                  <c:v>27302</c:v>
                </c:pt>
                <c:pt idx="129">
                  <c:v>27333</c:v>
                </c:pt>
                <c:pt idx="130">
                  <c:v>27363</c:v>
                </c:pt>
                <c:pt idx="131">
                  <c:v>27394</c:v>
                </c:pt>
                <c:pt idx="132">
                  <c:v>27425</c:v>
                </c:pt>
                <c:pt idx="133">
                  <c:v>27453</c:v>
                </c:pt>
                <c:pt idx="134">
                  <c:v>27484</c:v>
                </c:pt>
                <c:pt idx="135">
                  <c:v>27514</c:v>
                </c:pt>
                <c:pt idx="136">
                  <c:v>27545</c:v>
                </c:pt>
                <c:pt idx="137">
                  <c:v>27575</c:v>
                </c:pt>
                <c:pt idx="138">
                  <c:v>27606</c:v>
                </c:pt>
                <c:pt idx="139">
                  <c:v>27637</c:v>
                </c:pt>
                <c:pt idx="140">
                  <c:v>27667</c:v>
                </c:pt>
                <c:pt idx="141">
                  <c:v>27698</c:v>
                </c:pt>
                <c:pt idx="142">
                  <c:v>27728</c:v>
                </c:pt>
                <c:pt idx="143">
                  <c:v>27759</c:v>
                </c:pt>
                <c:pt idx="144">
                  <c:v>27790</c:v>
                </c:pt>
                <c:pt idx="145">
                  <c:v>27819</c:v>
                </c:pt>
                <c:pt idx="146">
                  <c:v>27850</c:v>
                </c:pt>
                <c:pt idx="147">
                  <c:v>27880</c:v>
                </c:pt>
                <c:pt idx="148">
                  <c:v>27911</c:v>
                </c:pt>
                <c:pt idx="149">
                  <c:v>27941</c:v>
                </c:pt>
                <c:pt idx="150">
                  <c:v>27972</c:v>
                </c:pt>
                <c:pt idx="151">
                  <c:v>28003</c:v>
                </c:pt>
                <c:pt idx="152">
                  <c:v>28033</c:v>
                </c:pt>
                <c:pt idx="153">
                  <c:v>28064</c:v>
                </c:pt>
                <c:pt idx="154">
                  <c:v>28094</c:v>
                </c:pt>
                <c:pt idx="155">
                  <c:v>28125</c:v>
                </c:pt>
                <c:pt idx="156">
                  <c:v>28156</c:v>
                </c:pt>
                <c:pt idx="157">
                  <c:v>28184</c:v>
                </c:pt>
                <c:pt idx="158">
                  <c:v>28215</c:v>
                </c:pt>
                <c:pt idx="159">
                  <c:v>28245</c:v>
                </c:pt>
                <c:pt idx="160">
                  <c:v>28276</c:v>
                </c:pt>
                <c:pt idx="161">
                  <c:v>28306</c:v>
                </c:pt>
                <c:pt idx="162">
                  <c:v>28337</c:v>
                </c:pt>
                <c:pt idx="163">
                  <c:v>28368</c:v>
                </c:pt>
                <c:pt idx="164">
                  <c:v>28398</c:v>
                </c:pt>
                <c:pt idx="165">
                  <c:v>28429</c:v>
                </c:pt>
                <c:pt idx="166">
                  <c:v>28459</c:v>
                </c:pt>
                <c:pt idx="167">
                  <c:v>28490</c:v>
                </c:pt>
                <c:pt idx="168">
                  <c:v>28521</c:v>
                </c:pt>
                <c:pt idx="169">
                  <c:v>28549</c:v>
                </c:pt>
                <c:pt idx="170">
                  <c:v>28580</c:v>
                </c:pt>
                <c:pt idx="171">
                  <c:v>28610</c:v>
                </c:pt>
                <c:pt idx="172">
                  <c:v>28641</c:v>
                </c:pt>
                <c:pt idx="173">
                  <c:v>28671</c:v>
                </c:pt>
                <c:pt idx="174">
                  <c:v>28702</c:v>
                </c:pt>
                <c:pt idx="175">
                  <c:v>28733</c:v>
                </c:pt>
                <c:pt idx="176">
                  <c:v>28763</c:v>
                </c:pt>
                <c:pt idx="177">
                  <c:v>28794</c:v>
                </c:pt>
                <c:pt idx="178">
                  <c:v>28824</c:v>
                </c:pt>
                <c:pt idx="179">
                  <c:v>28855</c:v>
                </c:pt>
                <c:pt idx="180">
                  <c:v>28886</c:v>
                </c:pt>
                <c:pt idx="181">
                  <c:v>28914</c:v>
                </c:pt>
                <c:pt idx="182">
                  <c:v>28945</c:v>
                </c:pt>
                <c:pt idx="183">
                  <c:v>28975</c:v>
                </c:pt>
                <c:pt idx="184">
                  <c:v>29006</c:v>
                </c:pt>
                <c:pt idx="185">
                  <c:v>29036</c:v>
                </c:pt>
                <c:pt idx="186">
                  <c:v>29067</c:v>
                </c:pt>
                <c:pt idx="187">
                  <c:v>29098</c:v>
                </c:pt>
                <c:pt idx="188">
                  <c:v>29128</c:v>
                </c:pt>
                <c:pt idx="189">
                  <c:v>29159</c:v>
                </c:pt>
                <c:pt idx="190">
                  <c:v>29189</c:v>
                </c:pt>
                <c:pt idx="191">
                  <c:v>29220</c:v>
                </c:pt>
                <c:pt idx="192">
                  <c:v>29251</c:v>
                </c:pt>
                <c:pt idx="193">
                  <c:v>29280</c:v>
                </c:pt>
                <c:pt idx="194">
                  <c:v>29311</c:v>
                </c:pt>
                <c:pt idx="195">
                  <c:v>29341</c:v>
                </c:pt>
                <c:pt idx="196">
                  <c:v>29372</c:v>
                </c:pt>
                <c:pt idx="197">
                  <c:v>29402</c:v>
                </c:pt>
                <c:pt idx="198">
                  <c:v>29433</c:v>
                </c:pt>
                <c:pt idx="199">
                  <c:v>29464</c:v>
                </c:pt>
                <c:pt idx="200">
                  <c:v>29494</c:v>
                </c:pt>
                <c:pt idx="201">
                  <c:v>29525</c:v>
                </c:pt>
                <c:pt idx="202">
                  <c:v>29555</c:v>
                </c:pt>
                <c:pt idx="203">
                  <c:v>29586</c:v>
                </c:pt>
                <c:pt idx="204">
                  <c:v>29617</c:v>
                </c:pt>
                <c:pt idx="205">
                  <c:v>29645</c:v>
                </c:pt>
                <c:pt idx="206">
                  <c:v>29676</c:v>
                </c:pt>
                <c:pt idx="207">
                  <c:v>29706</c:v>
                </c:pt>
                <c:pt idx="208">
                  <c:v>29737</c:v>
                </c:pt>
                <c:pt idx="209">
                  <c:v>29767</c:v>
                </c:pt>
                <c:pt idx="210">
                  <c:v>29798</c:v>
                </c:pt>
                <c:pt idx="211">
                  <c:v>29829</c:v>
                </c:pt>
                <c:pt idx="212">
                  <c:v>29859</c:v>
                </c:pt>
                <c:pt idx="213">
                  <c:v>29890</c:v>
                </c:pt>
                <c:pt idx="214">
                  <c:v>29920</c:v>
                </c:pt>
                <c:pt idx="215">
                  <c:v>29951</c:v>
                </c:pt>
                <c:pt idx="216">
                  <c:v>29982</c:v>
                </c:pt>
                <c:pt idx="217">
                  <c:v>30010</c:v>
                </c:pt>
                <c:pt idx="218">
                  <c:v>30041</c:v>
                </c:pt>
                <c:pt idx="219">
                  <c:v>30071</c:v>
                </c:pt>
                <c:pt idx="220">
                  <c:v>30102</c:v>
                </c:pt>
                <c:pt idx="221">
                  <c:v>30132</c:v>
                </c:pt>
                <c:pt idx="222">
                  <c:v>30163</c:v>
                </c:pt>
                <c:pt idx="223">
                  <c:v>30194</c:v>
                </c:pt>
                <c:pt idx="224">
                  <c:v>30224</c:v>
                </c:pt>
                <c:pt idx="225">
                  <c:v>30255</c:v>
                </c:pt>
                <c:pt idx="226">
                  <c:v>30285</c:v>
                </c:pt>
                <c:pt idx="227">
                  <c:v>30316</c:v>
                </c:pt>
                <c:pt idx="228">
                  <c:v>30347</c:v>
                </c:pt>
                <c:pt idx="229">
                  <c:v>30375</c:v>
                </c:pt>
                <c:pt idx="230">
                  <c:v>30406</c:v>
                </c:pt>
                <c:pt idx="231">
                  <c:v>30436</c:v>
                </c:pt>
                <c:pt idx="232">
                  <c:v>30467</c:v>
                </c:pt>
                <c:pt idx="233">
                  <c:v>30497</c:v>
                </c:pt>
                <c:pt idx="234">
                  <c:v>30528</c:v>
                </c:pt>
                <c:pt idx="235">
                  <c:v>30559</c:v>
                </c:pt>
                <c:pt idx="236">
                  <c:v>30589</c:v>
                </c:pt>
                <c:pt idx="237">
                  <c:v>30620</c:v>
                </c:pt>
                <c:pt idx="238">
                  <c:v>30650</c:v>
                </c:pt>
                <c:pt idx="239">
                  <c:v>30681</c:v>
                </c:pt>
                <c:pt idx="240">
                  <c:v>30712</c:v>
                </c:pt>
                <c:pt idx="241">
                  <c:v>30741</c:v>
                </c:pt>
                <c:pt idx="242">
                  <c:v>30772</c:v>
                </c:pt>
                <c:pt idx="243">
                  <c:v>30802</c:v>
                </c:pt>
                <c:pt idx="244">
                  <c:v>30833</c:v>
                </c:pt>
                <c:pt idx="245">
                  <c:v>30863</c:v>
                </c:pt>
                <c:pt idx="246">
                  <c:v>30894</c:v>
                </c:pt>
                <c:pt idx="247">
                  <c:v>30925</c:v>
                </c:pt>
                <c:pt idx="248">
                  <c:v>30955</c:v>
                </c:pt>
                <c:pt idx="249">
                  <c:v>30986</c:v>
                </c:pt>
                <c:pt idx="250">
                  <c:v>31016</c:v>
                </c:pt>
                <c:pt idx="251">
                  <c:v>31047</c:v>
                </c:pt>
                <c:pt idx="252">
                  <c:v>31078</c:v>
                </c:pt>
                <c:pt idx="253">
                  <c:v>31106</c:v>
                </c:pt>
                <c:pt idx="254">
                  <c:v>31137</c:v>
                </c:pt>
                <c:pt idx="255">
                  <c:v>31167</c:v>
                </c:pt>
                <c:pt idx="256">
                  <c:v>31198</c:v>
                </c:pt>
                <c:pt idx="257">
                  <c:v>31228</c:v>
                </c:pt>
                <c:pt idx="258">
                  <c:v>31259</c:v>
                </c:pt>
                <c:pt idx="259">
                  <c:v>31290</c:v>
                </c:pt>
                <c:pt idx="260">
                  <c:v>31320</c:v>
                </c:pt>
                <c:pt idx="261">
                  <c:v>31351</c:v>
                </c:pt>
                <c:pt idx="262">
                  <c:v>31381</c:v>
                </c:pt>
                <c:pt idx="263">
                  <c:v>31412</c:v>
                </c:pt>
                <c:pt idx="264">
                  <c:v>31443</c:v>
                </c:pt>
                <c:pt idx="265">
                  <c:v>31471</c:v>
                </c:pt>
                <c:pt idx="266">
                  <c:v>31502</c:v>
                </c:pt>
                <c:pt idx="267">
                  <c:v>31532</c:v>
                </c:pt>
                <c:pt idx="268">
                  <c:v>31563</c:v>
                </c:pt>
                <c:pt idx="269">
                  <c:v>31593</c:v>
                </c:pt>
                <c:pt idx="270">
                  <c:v>31624</c:v>
                </c:pt>
                <c:pt idx="271">
                  <c:v>31655</c:v>
                </c:pt>
                <c:pt idx="272">
                  <c:v>31685</c:v>
                </c:pt>
                <c:pt idx="273">
                  <c:v>31716</c:v>
                </c:pt>
                <c:pt idx="274">
                  <c:v>31746</c:v>
                </c:pt>
                <c:pt idx="275">
                  <c:v>31777</c:v>
                </c:pt>
                <c:pt idx="276">
                  <c:v>31808</c:v>
                </c:pt>
                <c:pt idx="277">
                  <c:v>31836</c:v>
                </c:pt>
                <c:pt idx="278">
                  <c:v>31867</c:v>
                </c:pt>
                <c:pt idx="279">
                  <c:v>31897</c:v>
                </c:pt>
                <c:pt idx="280">
                  <c:v>31928</c:v>
                </c:pt>
                <c:pt idx="281">
                  <c:v>31958</c:v>
                </c:pt>
                <c:pt idx="282">
                  <c:v>31989</c:v>
                </c:pt>
                <c:pt idx="283">
                  <c:v>32020</c:v>
                </c:pt>
                <c:pt idx="284">
                  <c:v>32050</c:v>
                </c:pt>
                <c:pt idx="285">
                  <c:v>32081</c:v>
                </c:pt>
                <c:pt idx="286">
                  <c:v>32111</c:v>
                </c:pt>
                <c:pt idx="287">
                  <c:v>32142</c:v>
                </c:pt>
                <c:pt idx="288">
                  <c:v>32173</c:v>
                </c:pt>
                <c:pt idx="289">
                  <c:v>32202</c:v>
                </c:pt>
                <c:pt idx="290">
                  <c:v>32233</c:v>
                </c:pt>
                <c:pt idx="291">
                  <c:v>32263</c:v>
                </c:pt>
                <c:pt idx="292">
                  <c:v>32294</c:v>
                </c:pt>
                <c:pt idx="293">
                  <c:v>32324</c:v>
                </c:pt>
                <c:pt idx="294">
                  <c:v>32355</c:v>
                </c:pt>
                <c:pt idx="295">
                  <c:v>32386</c:v>
                </c:pt>
                <c:pt idx="296">
                  <c:v>32416</c:v>
                </c:pt>
                <c:pt idx="297">
                  <c:v>32447</c:v>
                </c:pt>
                <c:pt idx="298">
                  <c:v>32477</c:v>
                </c:pt>
                <c:pt idx="299">
                  <c:v>32508</c:v>
                </c:pt>
                <c:pt idx="300">
                  <c:v>32539</c:v>
                </c:pt>
                <c:pt idx="301">
                  <c:v>32567</c:v>
                </c:pt>
                <c:pt idx="302">
                  <c:v>32598</c:v>
                </c:pt>
                <c:pt idx="303">
                  <c:v>32628</c:v>
                </c:pt>
                <c:pt idx="304">
                  <c:v>32659</c:v>
                </c:pt>
                <c:pt idx="305">
                  <c:v>32689</c:v>
                </c:pt>
                <c:pt idx="306">
                  <c:v>32720</c:v>
                </c:pt>
                <c:pt idx="307">
                  <c:v>32751</c:v>
                </c:pt>
                <c:pt idx="308">
                  <c:v>32781</c:v>
                </c:pt>
                <c:pt idx="309">
                  <c:v>32812</c:v>
                </c:pt>
                <c:pt idx="310">
                  <c:v>32842</c:v>
                </c:pt>
                <c:pt idx="311">
                  <c:v>32873</c:v>
                </c:pt>
                <c:pt idx="312">
                  <c:v>32904</c:v>
                </c:pt>
                <c:pt idx="313">
                  <c:v>32932</c:v>
                </c:pt>
                <c:pt idx="314">
                  <c:v>32963</c:v>
                </c:pt>
                <c:pt idx="315">
                  <c:v>32993</c:v>
                </c:pt>
                <c:pt idx="316">
                  <c:v>33024</c:v>
                </c:pt>
                <c:pt idx="317">
                  <c:v>33054</c:v>
                </c:pt>
                <c:pt idx="318">
                  <c:v>33085</c:v>
                </c:pt>
                <c:pt idx="319">
                  <c:v>33116</c:v>
                </c:pt>
                <c:pt idx="320">
                  <c:v>33146</c:v>
                </c:pt>
                <c:pt idx="321">
                  <c:v>33177</c:v>
                </c:pt>
                <c:pt idx="322">
                  <c:v>33207</c:v>
                </c:pt>
                <c:pt idx="323">
                  <c:v>33238</c:v>
                </c:pt>
                <c:pt idx="324">
                  <c:v>33269</c:v>
                </c:pt>
                <c:pt idx="325">
                  <c:v>33297</c:v>
                </c:pt>
                <c:pt idx="326">
                  <c:v>33328</c:v>
                </c:pt>
                <c:pt idx="327">
                  <c:v>33358</c:v>
                </c:pt>
                <c:pt idx="328">
                  <c:v>33389</c:v>
                </c:pt>
                <c:pt idx="329">
                  <c:v>33419</c:v>
                </c:pt>
                <c:pt idx="330">
                  <c:v>33450</c:v>
                </c:pt>
                <c:pt idx="331">
                  <c:v>33481</c:v>
                </c:pt>
                <c:pt idx="332">
                  <c:v>33511</c:v>
                </c:pt>
                <c:pt idx="333">
                  <c:v>33542</c:v>
                </c:pt>
                <c:pt idx="334">
                  <c:v>33572</c:v>
                </c:pt>
                <c:pt idx="335">
                  <c:v>33603</c:v>
                </c:pt>
                <c:pt idx="336">
                  <c:v>33634</c:v>
                </c:pt>
                <c:pt idx="337">
                  <c:v>33663</c:v>
                </c:pt>
                <c:pt idx="338">
                  <c:v>33694</c:v>
                </c:pt>
                <c:pt idx="339">
                  <c:v>33724</c:v>
                </c:pt>
                <c:pt idx="340">
                  <c:v>33755</c:v>
                </c:pt>
                <c:pt idx="341">
                  <c:v>33785</c:v>
                </c:pt>
                <c:pt idx="342">
                  <c:v>33816</c:v>
                </c:pt>
                <c:pt idx="343">
                  <c:v>33847</c:v>
                </c:pt>
                <c:pt idx="344">
                  <c:v>33877</c:v>
                </c:pt>
                <c:pt idx="345">
                  <c:v>33908</c:v>
                </c:pt>
                <c:pt idx="346">
                  <c:v>33938</c:v>
                </c:pt>
                <c:pt idx="347">
                  <c:v>33969</c:v>
                </c:pt>
                <c:pt idx="348">
                  <c:v>34000</c:v>
                </c:pt>
                <c:pt idx="349">
                  <c:v>34028</c:v>
                </c:pt>
                <c:pt idx="350">
                  <c:v>34059</c:v>
                </c:pt>
                <c:pt idx="351">
                  <c:v>34089</c:v>
                </c:pt>
                <c:pt idx="352">
                  <c:v>34120</c:v>
                </c:pt>
                <c:pt idx="353">
                  <c:v>34150</c:v>
                </c:pt>
                <c:pt idx="354">
                  <c:v>34181</c:v>
                </c:pt>
                <c:pt idx="355">
                  <c:v>34212</c:v>
                </c:pt>
                <c:pt idx="356">
                  <c:v>34242</c:v>
                </c:pt>
                <c:pt idx="357">
                  <c:v>34273</c:v>
                </c:pt>
                <c:pt idx="358">
                  <c:v>34303</c:v>
                </c:pt>
                <c:pt idx="359">
                  <c:v>34334</c:v>
                </c:pt>
                <c:pt idx="360">
                  <c:v>34365</c:v>
                </c:pt>
                <c:pt idx="361">
                  <c:v>34393</c:v>
                </c:pt>
                <c:pt idx="362">
                  <c:v>34424</c:v>
                </c:pt>
                <c:pt idx="363">
                  <c:v>34454</c:v>
                </c:pt>
                <c:pt idx="364">
                  <c:v>34485</c:v>
                </c:pt>
                <c:pt idx="365">
                  <c:v>34515</c:v>
                </c:pt>
                <c:pt idx="366">
                  <c:v>34546</c:v>
                </c:pt>
                <c:pt idx="367">
                  <c:v>34577</c:v>
                </c:pt>
                <c:pt idx="368">
                  <c:v>34607</c:v>
                </c:pt>
                <c:pt idx="369">
                  <c:v>34638</c:v>
                </c:pt>
                <c:pt idx="370">
                  <c:v>34668</c:v>
                </c:pt>
                <c:pt idx="371">
                  <c:v>34699</c:v>
                </c:pt>
                <c:pt idx="372">
                  <c:v>34730</c:v>
                </c:pt>
                <c:pt idx="373">
                  <c:v>34758</c:v>
                </c:pt>
                <c:pt idx="374">
                  <c:v>34789</c:v>
                </c:pt>
                <c:pt idx="375">
                  <c:v>34819</c:v>
                </c:pt>
                <c:pt idx="376">
                  <c:v>34850</c:v>
                </c:pt>
                <c:pt idx="377">
                  <c:v>34880</c:v>
                </c:pt>
                <c:pt idx="378">
                  <c:v>34911</c:v>
                </c:pt>
                <c:pt idx="379">
                  <c:v>34942</c:v>
                </c:pt>
                <c:pt idx="380">
                  <c:v>34972</c:v>
                </c:pt>
                <c:pt idx="381">
                  <c:v>35003</c:v>
                </c:pt>
                <c:pt idx="382">
                  <c:v>35033</c:v>
                </c:pt>
                <c:pt idx="383">
                  <c:v>35064</c:v>
                </c:pt>
                <c:pt idx="384">
                  <c:v>35095</c:v>
                </c:pt>
                <c:pt idx="385">
                  <c:v>35124</c:v>
                </c:pt>
                <c:pt idx="386">
                  <c:v>35155</c:v>
                </c:pt>
                <c:pt idx="387">
                  <c:v>35185</c:v>
                </c:pt>
                <c:pt idx="388">
                  <c:v>35216</c:v>
                </c:pt>
                <c:pt idx="389">
                  <c:v>35246</c:v>
                </c:pt>
                <c:pt idx="390">
                  <c:v>35277</c:v>
                </c:pt>
                <c:pt idx="391">
                  <c:v>35308</c:v>
                </c:pt>
                <c:pt idx="392">
                  <c:v>35338</c:v>
                </c:pt>
                <c:pt idx="393">
                  <c:v>35369</c:v>
                </c:pt>
                <c:pt idx="394">
                  <c:v>35399</c:v>
                </c:pt>
                <c:pt idx="395">
                  <c:v>35430</c:v>
                </c:pt>
                <c:pt idx="396">
                  <c:v>35461</c:v>
                </c:pt>
                <c:pt idx="397">
                  <c:v>35489</c:v>
                </c:pt>
                <c:pt idx="398">
                  <c:v>35520</c:v>
                </c:pt>
                <c:pt idx="399">
                  <c:v>35550</c:v>
                </c:pt>
                <c:pt idx="400">
                  <c:v>35581</c:v>
                </c:pt>
                <c:pt idx="401">
                  <c:v>35611</c:v>
                </c:pt>
                <c:pt idx="402">
                  <c:v>35642</c:v>
                </c:pt>
                <c:pt idx="403">
                  <c:v>35673</c:v>
                </c:pt>
                <c:pt idx="404">
                  <c:v>35703</c:v>
                </c:pt>
                <c:pt idx="405">
                  <c:v>35734</c:v>
                </c:pt>
                <c:pt idx="406">
                  <c:v>35764</c:v>
                </c:pt>
                <c:pt idx="407">
                  <c:v>35795</c:v>
                </c:pt>
                <c:pt idx="408">
                  <c:v>35826</c:v>
                </c:pt>
                <c:pt idx="409">
                  <c:v>35854</c:v>
                </c:pt>
                <c:pt idx="410">
                  <c:v>35885</c:v>
                </c:pt>
                <c:pt idx="411">
                  <c:v>35915</c:v>
                </c:pt>
                <c:pt idx="412">
                  <c:v>35946</c:v>
                </c:pt>
                <c:pt idx="413">
                  <c:v>35976</c:v>
                </c:pt>
                <c:pt idx="414">
                  <c:v>36007</c:v>
                </c:pt>
                <c:pt idx="415">
                  <c:v>36038</c:v>
                </c:pt>
                <c:pt idx="416">
                  <c:v>36068</c:v>
                </c:pt>
                <c:pt idx="417">
                  <c:v>36099</c:v>
                </c:pt>
                <c:pt idx="418">
                  <c:v>36129</c:v>
                </c:pt>
                <c:pt idx="419">
                  <c:v>36160</c:v>
                </c:pt>
                <c:pt idx="420">
                  <c:v>36191</c:v>
                </c:pt>
                <c:pt idx="421">
                  <c:v>36219</c:v>
                </c:pt>
                <c:pt idx="422">
                  <c:v>36250</c:v>
                </c:pt>
                <c:pt idx="423">
                  <c:v>36280</c:v>
                </c:pt>
                <c:pt idx="424">
                  <c:v>36311</c:v>
                </c:pt>
                <c:pt idx="425">
                  <c:v>36341</c:v>
                </c:pt>
                <c:pt idx="426">
                  <c:v>36372</c:v>
                </c:pt>
                <c:pt idx="427">
                  <c:v>36403</c:v>
                </c:pt>
                <c:pt idx="428">
                  <c:v>36433</c:v>
                </c:pt>
                <c:pt idx="429">
                  <c:v>36464</c:v>
                </c:pt>
                <c:pt idx="430">
                  <c:v>36494</c:v>
                </c:pt>
                <c:pt idx="431">
                  <c:v>36525</c:v>
                </c:pt>
              </c:numCache>
            </c:numRef>
          </c:cat>
          <c:val>
            <c:numRef>
              <c:f>Lira!$B$3:$B$434</c:f>
              <c:numCache>
                <c:formatCode>General</c:formatCode>
                <c:ptCount val="432"/>
                <c:pt idx="0">
                  <c:v>333.76</c:v>
                </c:pt>
                <c:pt idx="1">
                  <c:v>333.51</c:v>
                </c:pt>
                <c:pt idx="2">
                  <c:v>332.86</c:v>
                </c:pt>
                <c:pt idx="3">
                  <c:v>332.22</c:v>
                </c:pt>
                <c:pt idx="4">
                  <c:v>334.36</c:v>
                </c:pt>
                <c:pt idx="5">
                  <c:v>334.42</c:v>
                </c:pt>
                <c:pt idx="6">
                  <c:v>334.5</c:v>
                </c:pt>
                <c:pt idx="7">
                  <c:v>334.53</c:v>
                </c:pt>
                <c:pt idx="8">
                  <c:v>334.48</c:v>
                </c:pt>
                <c:pt idx="9">
                  <c:v>334.43</c:v>
                </c:pt>
                <c:pt idx="10">
                  <c:v>334.39</c:v>
                </c:pt>
                <c:pt idx="11">
                  <c:v>334.21</c:v>
                </c:pt>
                <c:pt idx="12">
                  <c:v>334.22</c:v>
                </c:pt>
                <c:pt idx="13">
                  <c:v>334.29</c:v>
                </c:pt>
                <c:pt idx="14">
                  <c:v>334.45</c:v>
                </c:pt>
                <c:pt idx="15">
                  <c:v>334.52</c:v>
                </c:pt>
                <c:pt idx="16">
                  <c:v>334.8</c:v>
                </c:pt>
                <c:pt idx="17">
                  <c:v>335.18</c:v>
                </c:pt>
                <c:pt idx="18">
                  <c:v>335.59</c:v>
                </c:pt>
                <c:pt idx="19">
                  <c:v>335.72</c:v>
                </c:pt>
                <c:pt idx="20">
                  <c:v>335.66</c:v>
                </c:pt>
                <c:pt idx="21">
                  <c:v>335.25</c:v>
                </c:pt>
                <c:pt idx="22">
                  <c:v>335.05</c:v>
                </c:pt>
                <c:pt idx="23">
                  <c:v>335.08</c:v>
                </c:pt>
                <c:pt idx="24">
                  <c:v>335.48</c:v>
                </c:pt>
                <c:pt idx="25">
                  <c:v>335.68</c:v>
                </c:pt>
                <c:pt idx="26">
                  <c:v>335.7</c:v>
                </c:pt>
                <c:pt idx="27">
                  <c:v>336.05</c:v>
                </c:pt>
                <c:pt idx="28">
                  <c:v>335.99</c:v>
                </c:pt>
                <c:pt idx="29">
                  <c:v>335.85</c:v>
                </c:pt>
                <c:pt idx="30">
                  <c:v>335.72</c:v>
                </c:pt>
                <c:pt idx="31">
                  <c:v>335.93</c:v>
                </c:pt>
                <c:pt idx="32">
                  <c:v>336</c:v>
                </c:pt>
                <c:pt idx="33">
                  <c:v>335.56</c:v>
                </c:pt>
                <c:pt idx="34">
                  <c:v>335.41</c:v>
                </c:pt>
                <c:pt idx="35">
                  <c:v>335.63</c:v>
                </c:pt>
                <c:pt idx="36">
                  <c:v>335.41</c:v>
                </c:pt>
                <c:pt idx="37">
                  <c:v>335.06</c:v>
                </c:pt>
                <c:pt idx="38">
                  <c:v>335.35</c:v>
                </c:pt>
                <c:pt idx="39">
                  <c:v>335.25</c:v>
                </c:pt>
                <c:pt idx="40">
                  <c:v>334.94</c:v>
                </c:pt>
                <c:pt idx="41">
                  <c:v>334.91</c:v>
                </c:pt>
                <c:pt idx="42">
                  <c:v>335.6</c:v>
                </c:pt>
                <c:pt idx="43">
                  <c:v>336.25</c:v>
                </c:pt>
                <c:pt idx="44">
                  <c:v>336.42</c:v>
                </c:pt>
                <c:pt idx="45">
                  <c:v>337.52</c:v>
                </c:pt>
                <c:pt idx="46">
                  <c:v>339.89</c:v>
                </c:pt>
                <c:pt idx="47">
                  <c:v>343.17</c:v>
                </c:pt>
                <c:pt idx="48">
                  <c:v>343.85</c:v>
                </c:pt>
                <c:pt idx="49">
                  <c:v>343.76</c:v>
                </c:pt>
                <c:pt idx="50">
                  <c:v>343.88</c:v>
                </c:pt>
                <c:pt idx="51">
                  <c:v>343.69</c:v>
                </c:pt>
                <c:pt idx="52">
                  <c:v>344.73</c:v>
                </c:pt>
                <c:pt idx="53">
                  <c:v>345.45</c:v>
                </c:pt>
                <c:pt idx="54">
                  <c:v>346.12</c:v>
                </c:pt>
                <c:pt idx="55">
                  <c:v>346.67</c:v>
                </c:pt>
                <c:pt idx="56">
                  <c:v>345.42</c:v>
                </c:pt>
                <c:pt idx="57">
                  <c:v>345.29</c:v>
                </c:pt>
                <c:pt idx="58">
                  <c:v>344.62</c:v>
                </c:pt>
                <c:pt idx="59">
                  <c:v>344.6</c:v>
                </c:pt>
                <c:pt idx="60">
                  <c:v>344.86</c:v>
                </c:pt>
                <c:pt idx="61">
                  <c:v>344.29</c:v>
                </c:pt>
                <c:pt idx="62">
                  <c:v>342.88</c:v>
                </c:pt>
                <c:pt idx="63">
                  <c:v>343.65</c:v>
                </c:pt>
                <c:pt idx="64">
                  <c:v>342.83</c:v>
                </c:pt>
                <c:pt idx="65">
                  <c:v>343.68</c:v>
                </c:pt>
                <c:pt idx="66">
                  <c:v>343.16</c:v>
                </c:pt>
                <c:pt idx="67">
                  <c:v>346.9</c:v>
                </c:pt>
                <c:pt idx="68">
                  <c:v>347.8</c:v>
                </c:pt>
                <c:pt idx="69">
                  <c:v>342.58</c:v>
                </c:pt>
                <c:pt idx="70">
                  <c:v>342.53</c:v>
                </c:pt>
                <c:pt idx="71">
                  <c:v>341.81</c:v>
                </c:pt>
                <c:pt idx="72">
                  <c:v>340.43</c:v>
                </c:pt>
                <c:pt idx="73">
                  <c:v>340.15</c:v>
                </c:pt>
                <c:pt idx="74">
                  <c:v>340.06</c:v>
                </c:pt>
                <c:pt idx="75">
                  <c:v>339.03</c:v>
                </c:pt>
                <c:pt idx="76">
                  <c:v>338.8</c:v>
                </c:pt>
                <c:pt idx="77">
                  <c:v>338.74</c:v>
                </c:pt>
                <c:pt idx="78">
                  <c:v>338.58</c:v>
                </c:pt>
                <c:pt idx="79">
                  <c:v>339.3</c:v>
                </c:pt>
                <c:pt idx="80">
                  <c:v>340.84</c:v>
                </c:pt>
                <c:pt idx="81">
                  <c:v>341.98</c:v>
                </c:pt>
                <c:pt idx="82">
                  <c:v>342.1</c:v>
                </c:pt>
                <c:pt idx="83">
                  <c:v>341.92</c:v>
                </c:pt>
                <c:pt idx="84">
                  <c:v>341.5</c:v>
                </c:pt>
                <c:pt idx="85">
                  <c:v>341.14</c:v>
                </c:pt>
                <c:pt idx="86">
                  <c:v>341.66</c:v>
                </c:pt>
                <c:pt idx="87">
                  <c:v>341.91</c:v>
                </c:pt>
                <c:pt idx="88">
                  <c:v>338.3</c:v>
                </c:pt>
                <c:pt idx="89">
                  <c:v>336.33</c:v>
                </c:pt>
                <c:pt idx="90">
                  <c:v>336.44</c:v>
                </c:pt>
                <c:pt idx="91">
                  <c:v>335.2</c:v>
                </c:pt>
                <c:pt idx="92">
                  <c:v>334.24</c:v>
                </c:pt>
                <c:pt idx="93">
                  <c:v>332.55</c:v>
                </c:pt>
                <c:pt idx="94">
                  <c:v>331.89</c:v>
                </c:pt>
                <c:pt idx="95">
                  <c:v>333.11</c:v>
                </c:pt>
                <c:pt idx="96">
                  <c:v>332.73</c:v>
                </c:pt>
                <c:pt idx="97">
                  <c:v>331.02</c:v>
                </c:pt>
                <c:pt idx="98">
                  <c:v>331.71</c:v>
                </c:pt>
                <c:pt idx="99">
                  <c:v>331.78</c:v>
                </c:pt>
                <c:pt idx="100">
                  <c:v>332.3</c:v>
                </c:pt>
                <c:pt idx="101">
                  <c:v>332.86</c:v>
                </c:pt>
                <c:pt idx="102">
                  <c:v>332.85</c:v>
                </c:pt>
                <c:pt idx="103">
                  <c:v>333.64</c:v>
                </c:pt>
                <c:pt idx="104">
                  <c:v>334.09</c:v>
                </c:pt>
                <c:pt idx="105">
                  <c:v>334.46</c:v>
                </c:pt>
                <c:pt idx="106">
                  <c:v>334.28</c:v>
                </c:pt>
                <c:pt idx="107">
                  <c:v>335.37</c:v>
                </c:pt>
                <c:pt idx="108">
                  <c:v>333.71</c:v>
                </c:pt>
                <c:pt idx="109">
                  <c:v>322.98</c:v>
                </c:pt>
                <c:pt idx="110">
                  <c:v>309</c:v>
                </c:pt>
                <c:pt idx="111">
                  <c:v>302.3</c:v>
                </c:pt>
                <c:pt idx="112">
                  <c:v>298.44</c:v>
                </c:pt>
                <c:pt idx="113">
                  <c:v>281.57</c:v>
                </c:pt>
                <c:pt idx="114">
                  <c:v>275.27</c:v>
                </c:pt>
                <c:pt idx="115">
                  <c:v>286.70999999999998</c:v>
                </c:pt>
                <c:pt idx="116">
                  <c:v>291.77999999999997</c:v>
                </c:pt>
                <c:pt idx="117">
                  <c:v>289.26</c:v>
                </c:pt>
                <c:pt idx="118">
                  <c:v>288.61</c:v>
                </c:pt>
                <c:pt idx="119">
                  <c:v>288.70999999999998</c:v>
                </c:pt>
                <c:pt idx="120">
                  <c:v>285.3</c:v>
                </c:pt>
                <c:pt idx="121">
                  <c:v>275.58999999999997</c:v>
                </c:pt>
                <c:pt idx="122">
                  <c:v>276.02</c:v>
                </c:pt>
                <c:pt idx="123">
                  <c:v>271.72000000000003</c:v>
                </c:pt>
                <c:pt idx="124">
                  <c:v>268.86</c:v>
                </c:pt>
                <c:pt idx="125">
                  <c:v>266.86</c:v>
                </c:pt>
                <c:pt idx="126">
                  <c:v>267.06</c:v>
                </c:pt>
                <c:pt idx="127">
                  <c:v>266.41000000000003</c:v>
                </c:pt>
                <c:pt idx="128">
                  <c:v>266.19</c:v>
                </c:pt>
                <c:pt idx="129">
                  <c:v>260.2</c:v>
                </c:pt>
                <c:pt idx="130">
                  <c:v>255.93</c:v>
                </c:pt>
                <c:pt idx="131">
                  <c:v>254.24</c:v>
                </c:pt>
                <c:pt idx="132">
                  <c:v>253.11</c:v>
                </c:pt>
                <c:pt idx="133">
                  <c:v>252.25</c:v>
                </c:pt>
                <c:pt idx="134">
                  <c:v>252.82</c:v>
                </c:pt>
                <c:pt idx="135">
                  <c:v>255.62</c:v>
                </c:pt>
                <c:pt idx="136">
                  <c:v>255.62</c:v>
                </c:pt>
                <c:pt idx="137">
                  <c:v>255.81</c:v>
                </c:pt>
                <c:pt idx="138">
                  <c:v>257.14999999999998</c:v>
                </c:pt>
                <c:pt idx="139">
                  <c:v>257.89</c:v>
                </c:pt>
                <c:pt idx="140">
                  <c:v>257.91000000000003</c:v>
                </c:pt>
                <c:pt idx="141">
                  <c:v>255.93</c:v>
                </c:pt>
                <c:pt idx="142">
                  <c:v>255.9</c:v>
                </c:pt>
                <c:pt idx="143">
                  <c:v>256.91000000000003</c:v>
                </c:pt>
                <c:pt idx="144">
                  <c:v>248.9</c:v>
                </c:pt>
                <c:pt idx="145">
                  <c:v>227.72</c:v>
                </c:pt>
                <c:pt idx="146">
                  <c:v>214.2</c:v>
                </c:pt>
                <c:pt idx="147">
                  <c:v>201.3</c:v>
                </c:pt>
                <c:pt idx="148">
                  <c:v>208</c:v>
                </c:pt>
                <c:pt idx="149">
                  <c:v>211.3</c:v>
                </c:pt>
                <c:pt idx="150">
                  <c:v>214.9</c:v>
                </c:pt>
                <c:pt idx="151">
                  <c:v>213.87</c:v>
                </c:pt>
                <c:pt idx="152">
                  <c:v>210.46</c:v>
                </c:pt>
                <c:pt idx="153">
                  <c:v>206.91</c:v>
                </c:pt>
                <c:pt idx="154">
                  <c:v>204.11</c:v>
                </c:pt>
                <c:pt idx="155">
                  <c:v>202.31</c:v>
                </c:pt>
                <c:pt idx="156">
                  <c:v>199.6</c:v>
                </c:pt>
                <c:pt idx="157">
                  <c:v>199.37</c:v>
                </c:pt>
                <c:pt idx="158">
                  <c:v>198.22</c:v>
                </c:pt>
                <c:pt idx="159">
                  <c:v>197.2</c:v>
                </c:pt>
                <c:pt idx="160">
                  <c:v>196.96</c:v>
                </c:pt>
                <c:pt idx="161">
                  <c:v>196.96</c:v>
                </c:pt>
                <c:pt idx="162">
                  <c:v>195.77</c:v>
                </c:pt>
                <c:pt idx="163">
                  <c:v>197.55</c:v>
                </c:pt>
                <c:pt idx="164">
                  <c:v>198.25</c:v>
                </c:pt>
                <c:pt idx="165">
                  <c:v>195.79</c:v>
                </c:pt>
                <c:pt idx="166">
                  <c:v>193.97</c:v>
                </c:pt>
                <c:pt idx="167">
                  <c:v>189.55</c:v>
                </c:pt>
                <c:pt idx="168">
                  <c:v>187.25</c:v>
                </c:pt>
                <c:pt idx="169">
                  <c:v>188.71</c:v>
                </c:pt>
                <c:pt idx="170">
                  <c:v>187.14</c:v>
                </c:pt>
                <c:pt idx="171">
                  <c:v>186.14</c:v>
                </c:pt>
                <c:pt idx="172">
                  <c:v>187.52</c:v>
                </c:pt>
                <c:pt idx="173">
                  <c:v>187.42</c:v>
                </c:pt>
                <c:pt idx="174">
                  <c:v>186.23</c:v>
                </c:pt>
                <c:pt idx="175">
                  <c:v>183.8</c:v>
                </c:pt>
                <c:pt idx="176">
                  <c:v>183.57</c:v>
                </c:pt>
                <c:pt idx="177">
                  <c:v>179.93</c:v>
                </c:pt>
                <c:pt idx="178">
                  <c:v>178.09</c:v>
                </c:pt>
                <c:pt idx="179">
                  <c:v>177.36</c:v>
                </c:pt>
                <c:pt idx="180">
                  <c:v>176.2</c:v>
                </c:pt>
                <c:pt idx="181">
                  <c:v>176.13</c:v>
                </c:pt>
                <c:pt idx="182">
                  <c:v>176.25</c:v>
                </c:pt>
                <c:pt idx="183">
                  <c:v>177.8</c:v>
                </c:pt>
                <c:pt idx="184">
                  <c:v>177.31</c:v>
                </c:pt>
                <c:pt idx="185">
                  <c:v>177.07</c:v>
                </c:pt>
                <c:pt idx="186">
                  <c:v>177.56</c:v>
                </c:pt>
                <c:pt idx="187">
                  <c:v>178.54</c:v>
                </c:pt>
                <c:pt idx="188">
                  <c:v>178.39</c:v>
                </c:pt>
                <c:pt idx="189">
                  <c:v>175.86</c:v>
                </c:pt>
                <c:pt idx="190">
                  <c:v>175.8</c:v>
                </c:pt>
                <c:pt idx="191">
                  <c:v>175.67</c:v>
                </c:pt>
                <c:pt idx="192">
                  <c:v>176.08</c:v>
                </c:pt>
                <c:pt idx="193">
                  <c:v>176.83</c:v>
                </c:pt>
                <c:pt idx="194">
                  <c:v>174.11</c:v>
                </c:pt>
                <c:pt idx="195">
                  <c:v>172.67</c:v>
                </c:pt>
                <c:pt idx="196">
                  <c:v>172.65</c:v>
                </c:pt>
                <c:pt idx="197">
                  <c:v>171.78</c:v>
                </c:pt>
                <c:pt idx="198">
                  <c:v>170.95</c:v>
                </c:pt>
                <c:pt idx="199">
                  <c:v>170.87</c:v>
                </c:pt>
                <c:pt idx="200">
                  <c:v>169.67</c:v>
                </c:pt>
                <c:pt idx="201">
                  <c:v>168.14</c:v>
                </c:pt>
                <c:pt idx="202">
                  <c:v>166.76</c:v>
                </c:pt>
                <c:pt idx="203">
                  <c:v>165.82</c:v>
                </c:pt>
                <c:pt idx="204">
                  <c:v>164.2</c:v>
                </c:pt>
                <c:pt idx="205">
                  <c:v>162.01</c:v>
                </c:pt>
                <c:pt idx="206">
                  <c:v>159.79</c:v>
                </c:pt>
                <c:pt idx="207">
                  <c:v>156.46</c:v>
                </c:pt>
                <c:pt idx="208">
                  <c:v>155.13999999999999</c:v>
                </c:pt>
                <c:pt idx="209">
                  <c:v>153.96</c:v>
                </c:pt>
                <c:pt idx="210">
                  <c:v>153.88999999999999</c:v>
                </c:pt>
                <c:pt idx="211">
                  <c:v>153.72</c:v>
                </c:pt>
                <c:pt idx="212">
                  <c:v>154.32</c:v>
                </c:pt>
                <c:pt idx="213">
                  <c:v>150.13999999999999</c:v>
                </c:pt>
                <c:pt idx="214">
                  <c:v>148.58000000000001</c:v>
                </c:pt>
                <c:pt idx="215">
                  <c:v>148</c:v>
                </c:pt>
                <c:pt idx="216">
                  <c:v>147.75</c:v>
                </c:pt>
                <c:pt idx="217">
                  <c:v>147.49</c:v>
                </c:pt>
                <c:pt idx="218">
                  <c:v>146.72</c:v>
                </c:pt>
                <c:pt idx="219">
                  <c:v>145.52000000000001</c:v>
                </c:pt>
                <c:pt idx="220">
                  <c:v>145.68</c:v>
                </c:pt>
                <c:pt idx="221">
                  <c:v>144.93</c:v>
                </c:pt>
                <c:pt idx="222">
                  <c:v>145.09</c:v>
                </c:pt>
                <c:pt idx="223">
                  <c:v>145.1</c:v>
                </c:pt>
                <c:pt idx="224">
                  <c:v>144.75</c:v>
                </c:pt>
                <c:pt idx="225">
                  <c:v>143.96</c:v>
                </c:pt>
                <c:pt idx="226">
                  <c:v>142.63999999999999</c:v>
                </c:pt>
                <c:pt idx="227">
                  <c:v>144.69</c:v>
                </c:pt>
                <c:pt idx="228">
                  <c:v>146.06</c:v>
                </c:pt>
                <c:pt idx="229">
                  <c:v>145.83000000000001</c:v>
                </c:pt>
                <c:pt idx="230">
                  <c:v>143.80000000000001</c:v>
                </c:pt>
                <c:pt idx="231">
                  <c:v>143.16999999999999</c:v>
                </c:pt>
                <c:pt idx="232">
                  <c:v>142.54</c:v>
                </c:pt>
                <c:pt idx="233">
                  <c:v>142.28</c:v>
                </c:pt>
                <c:pt idx="234">
                  <c:v>142.27000000000001</c:v>
                </c:pt>
                <c:pt idx="235">
                  <c:v>140.81</c:v>
                </c:pt>
                <c:pt idx="236">
                  <c:v>139.84</c:v>
                </c:pt>
                <c:pt idx="237">
                  <c:v>139.26</c:v>
                </c:pt>
                <c:pt idx="238">
                  <c:v>138.6</c:v>
                </c:pt>
                <c:pt idx="239">
                  <c:v>138.01</c:v>
                </c:pt>
                <c:pt idx="240">
                  <c:v>137.27000000000001</c:v>
                </c:pt>
                <c:pt idx="241">
                  <c:v>136.63</c:v>
                </c:pt>
                <c:pt idx="242">
                  <c:v>136.9</c:v>
                </c:pt>
                <c:pt idx="243">
                  <c:v>137</c:v>
                </c:pt>
                <c:pt idx="244">
                  <c:v>136.22999999999999</c:v>
                </c:pt>
                <c:pt idx="245">
                  <c:v>136.47</c:v>
                </c:pt>
                <c:pt idx="246">
                  <c:v>136.9</c:v>
                </c:pt>
                <c:pt idx="247">
                  <c:v>135.82</c:v>
                </c:pt>
                <c:pt idx="248">
                  <c:v>134.38999999999999</c:v>
                </c:pt>
                <c:pt idx="249">
                  <c:v>133.99</c:v>
                </c:pt>
                <c:pt idx="250">
                  <c:v>134.03</c:v>
                </c:pt>
                <c:pt idx="251">
                  <c:v>134.38999999999999</c:v>
                </c:pt>
                <c:pt idx="252">
                  <c:v>134.72</c:v>
                </c:pt>
                <c:pt idx="253">
                  <c:v>133.32</c:v>
                </c:pt>
                <c:pt idx="254">
                  <c:v>130.74</c:v>
                </c:pt>
                <c:pt idx="255">
                  <c:v>130.05000000000001</c:v>
                </c:pt>
                <c:pt idx="256">
                  <c:v>130.1</c:v>
                </c:pt>
                <c:pt idx="257">
                  <c:v>130.31</c:v>
                </c:pt>
                <c:pt idx="258">
                  <c:v>128.24</c:v>
                </c:pt>
                <c:pt idx="259">
                  <c:v>126.21</c:v>
                </c:pt>
                <c:pt idx="260">
                  <c:v>125.95</c:v>
                </c:pt>
                <c:pt idx="261">
                  <c:v>126.8</c:v>
                </c:pt>
                <c:pt idx="262">
                  <c:v>127.01</c:v>
                </c:pt>
                <c:pt idx="263">
                  <c:v>127.13</c:v>
                </c:pt>
                <c:pt idx="264">
                  <c:v>128.44</c:v>
                </c:pt>
                <c:pt idx="265">
                  <c:v>129.68</c:v>
                </c:pt>
                <c:pt idx="266">
                  <c:v>130.36000000000001</c:v>
                </c:pt>
                <c:pt idx="267">
                  <c:v>129.72</c:v>
                </c:pt>
                <c:pt idx="268">
                  <c:v>129.78</c:v>
                </c:pt>
                <c:pt idx="269">
                  <c:v>129.9</c:v>
                </c:pt>
                <c:pt idx="270">
                  <c:v>131.03</c:v>
                </c:pt>
                <c:pt idx="271">
                  <c:v>132.63999999999999</c:v>
                </c:pt>
                <c:pt idx="272">
                  <c:v>133.04</c:v>
                </c:pt>
                <c:pt idx="273">
                  <c:v>133.97</c:v>
                </c:pt>
                <c:pt idx="274">
                  <c:v>134.03</c:v>
                </c:pt>
                <c:pt idx="275">
                  <c:v>134.4</c:v>
                </c:pt>
                <c:pt idx="276">
                  <c:v>133.78</c:v>
                </c:pt>
                <c:pt idx="277">
                  <c:v>133.68</c:v>
                </c:pt>
                <c:pt idx="278">
                  <c:v>132.87</c:v>
                </c:pt>
                <c:pt idx="279">
                  <c:v>132.13999999999999</c:v>
                </c:pt>
                <c:pt idx="280">
                  <c:v>130.62</c:v>
                </c:pt>
                <c:pt idx="281">
                  <c:v>130.09</c:v>
                </c:pt>
                <c:pt idx="282">
                  <c:v>129.79</c:v>
                </c:pt>
                <c:pt idx="283">
                  <c:v>129.4</c:v>
                </c:pt>
                <c:pt idx="284">
                  <c:v>129.93</c:v>
                </c:pt>
                <c:pt idx="285">
                  <c:v>129.91999999999999</c:v>
                </c:pt>
                <c:pt idx="286">
                  <c:v>129.34</c:v>
                </c:pt>
                <c:pt idx="287">
                  <c:v>129.59</c:v>
                </c:pt>
                <c:pt idx="288">
                  <c:v>129.41999999999999</c:v>
                </c:pt>
                <c:pt idx="289">
                  <c:v>128.63</c:v>
                </c:pt>
                <c:pt idx="290">
                  <c:v>127.96</c:v>
                </c:pt>
                <c:pt idx="291">
                  <c:v>127.06</c:v>
                </c:pt>
                <c:pt idx="292">
                  <c:v>126.51</c:v>
                </c:pt>
                <c:pt idx="293">
                  <c:v>125.98</c:v>
                </c:pt>
                <c:pt idx="294">
                  <c:v>125.38</c:v>
                </c:pt>
                <c:pt idx="295">
                  <c:v>124.96</c:v>
                </c:pt>
                <c:pt idx="296">
                  <c:v>124.76</c:v>
                </c:pt>
                <c:pt idx="297">
                  <c:v>125.1</c:v>
                </c:pt>
                <c:pt idx="298">
                  <c:v>125.89</c:v>
                </c:pt>
                <c:pt idx="299">
                  <c:v>126.56</c:v>
                </c:pt>
                <c:pt idx="300">
                  <c:v>126.01</c:v>
                </c:pt>
                <c:pt idx="301">
                  <c:v>126.04</c:v>
                </c:pt>
                <c:pt idx="302">
                  <c:v>125.67</c:v>
                </c:pt>
                <c:pt idx="303">
                  <c:v>125.92</c:v>
                </c:pt>
                <c:pt idx="304">
                  <c:v>126.43</c:v>
                </c:pt>
                <c:pt idx="305">
                  <c:v>127.2</c:v>
                </c:pt>
                <c:pt idx="306">
                  <c:v>128.13999999999999</c:v>
                </c:pt>
                <c:pt idx="307">
                  <c:v>128.53</c:v>
                </c:pt>
                <c:pt idx="308">
                  <c:v>128.25</c:v>
                </c:pt>
                <c:pt idx="309">
                  <c:v>127.44</c:v>
                </c:pt>
                <c:pt idx="310">
                  <c:v>128.22999999999999</c:v>
                </c:pt>
                <c:pt idx="311">
                  <c:v>128.63999999999999</c:v>
                </c:pt>
                <c:pt idx="312">
                  <c:v>128.69</c:v>
                </c:pt>
                <c:pt idx="313">
                  <c:v>129.35</c:v>
                </c:pt>
                <c:pt idx="314">
                  <c:v>130.09</c:v>
                </c:pt>
                <c:pt idx="315">
                  <c:v>130.84</c:v>
                </c:pt>
                <c:pt idx="316">
                  <c:v>130.65</c:v>
                </c:pt>
                <c:pt idx="317">
                  <c:v>129.99</c:v>
                </c:pt>
                <c:pt idx="318">
                  <c:v>130.28</c:v>
                </c:pt>
                <c:pt idx="319">
                  <c:v>130.31</c:v>
                </c:pt>
                <c:pt idx="320">
                  <c:v>128.44999999999999</c:v>
                </c:pt>
                <c:pt idx="321">
                  <c:v>128.30000000000001</c:v>
                </c:pt>
                <c:pt idx="322">
                  <c:v>128.85</c:v>
                </c:pt>
                <c:pt idx="323">
                  <c:v>129.1</c:v>
                </c:pt>
                <c:pt idx="324">
                  <c:v>128.94</c:v>
                </c:pt>
                <c:pt idx="325">
                  <c:v>129.54</c:v>
                </c:pt>
                <c:pt idx="326">
                  <c:v>128.79</c:v>
                </c:pt>
                <c:pt idx="327">
                  <c:v>127.73</c:v>
                </c:pt>
                <c:pt idx="328">
                  <c:v>127.55</c:v>
                </c:pt>
                <c:pt idx="329">
                  <c:v>126.82</c:v>
                </c:pt>
                <c:pt idx="330">
                  <c:v>126.55</c:v>
                </c:pt>
                <c:pt idx="331">
                  <c:v>126.63</c:v>
                </c:pt>
                <c:pt idx="332">
                  <c:v>127.22</c:v>
                </c:pt>
                <c:pt idx="333">
                  <c:v>127.26</c:v>
                </c:pt>
                <c:pt idx="334">
                  <c:v>127.47</c:v>
                </c:pt>
                <c:pt idx="335">
                  <c:v>127.95</c:v>
                </c:pt>
                <c:pt idx="336">
                  <c:v>127.99</c:v>
                </c:pt>
                <c:pt idx="337">
                  <c:v>127.84</c:v>
                </c:pt>
                <c:pt idx="338">
                  <c:v>127.6</c:v>
                </c:pt>
                <c:pt idx="339">
                  <c:v>127.4</c:v>
                </c:pt>
                <c:pt idx="340">
                  <c:v>127.34</c:v>
                </c:pt>
                <c:pt idx="341">
                  <c:v>127.3</c:v>
                </c:pt>
                <c:pt idx="342">
                  <c:v>128.5</c:v>
                </c:pt>
                <c:pt idx="343">
                  <c:v>129.22999999999999</c:v>
                </c:pt>
                <c:pt idx="344">
                  <c:v>122.46</c:v>
                </c:pt>
                <c:pt idx="345">
                  <c:v>112.84</c:v>
                </c:pt>
                <c:pt idx="346">
                  <c:v>114.75</c:v>
                </c:pt>
                <c:pt idx="347">
                  <c:v>110.76</c:v>
                </c:pt>
                <c:pt idx="348">
                  <c:v>106.83</c:v>
                </c:pt>
                <c:pt idx="349">
                  <c:v>104.73</c:v>
                </c:pt>
                <c:pt idx="350">
                  <c:v>101.77</c:v>
                </c:pt>
                <c:pt idx="351">
                  <c:v>102.59</c:v>
                </c:pt>
                <c:pt idx="352">
                  <c:v>107.11</c:v>
                </c:pt>
                <c:pt idx="353">
                  <c:v>107.56</c:v>
                </c:pt>
                <c:pt idx="354">
                  <c:v>105.34</c:v>
                </c:pt>
                <c:pt idx="355">
                  <c:v>103.99</c:v>
                </c:pt>
                <c:pt idx="356">
                  <c:v>103.07</c:v>
                </c:pt>
                <c:pt idx="357">
                  <c:v>102.02</c:v>
                </c:pt>
                <c:pt idx="358">
                  <c:v>100.44</c:v>
                </c:pt>
                <c:pt idx="359">
                  <c:v>99.24</c:v>
                </c:pt>
                <c:pt idx="360">
                  <c:v>99.58</c:v>
                </c:pt>
                <c:pt idx="361">
                  <c:v>99.83</c:v>
                </c:pt>
                <c:pt idx="362">
                  <c:v>99.14</c:v>
                </c:pt>
                <c:pt idx="363">
                  <c:v>102</c:v>
                </c:pt>
                <c:pt idx="364">
                  <c:v>102.18</c:v>
                </c:pt>
                <c:pt idx="365">
                  <c:v>100.84</c:v>
                </c:pt>
                <c:pt idx="366">
                  <c:v>99.74</c:v>
                </c:pt>
                <c:pt idx="367">
                  <c:v>98.43</c:v>
                </c:pt>
                <c:pt idx="368">
                  <c:v>98.45</c:v>
                </c:pt>
                <c:pt idx="369">
                  <c:v>97.91</c:v>
                </c:pt>
                <c:pt idx="370">
                  <c:v>96.83</c:v>
                </c:pt>
                <c:pt idx="371">
                  <c:v>95.67</c:v>
                </c:pt>
                <c:pt idx="372">
                  <c:v>95.36</c:v>
                </c:pt>
                <c:pt idx="373">
                  <c:v>93.65</c:v>
                </c:pt>
                <c:pt idx="374">
                  <c:v>85.65</c:v>
                </c:pt>
                <c:pt idx="375">
                  <c:v>82.77</c:v>
                </c:pt>
                <c:pt idx="376">
                  <c:v>87.06</c:v>
                </c:pt>
                <c:pt idx="377">
                  <c:v>87.17</c:v>
                </c:pt>
                <c:pt idx="378">
                  <c:v>88.26</c:v>
                </c:pt>
                <c:pt idx="379">
                  <c:v>91.23</c:v>
                </c:pt>
                <c:pt idx="380">
                  <c:v>91.85</c:v>
                </c:pt>
                <c:pt idx="381">
                  <c:v>90.33</c:v>
                </c:pt>
                <c:pt idx="382">
                  <c:v>90.95</c:v>
                </c:pt>
                <c:pt idx="383">
                  <c:v>92.09</c:v>
                </c:pt>
                <c:pt idx="384">
                  <c:v>93.73</c:v>
                </c:pt>
                <c:pt idx="385">
                  <c:v>94.72</c:v>
                </c:pt>
                <c:pt idx="386">
                  <c:v>95.69</c:v>
                </c:pt>
                <c:pt idx="387">
                  <c:v>96.68</c:v>
                </c:pt>
                <c:pt idx="388">
                  <c:v>98.34</c:v>
                </c:pt>
                <c:pt idx="389">
                  <c:v>99.15</c:v>
                </c:pt>
                <c:pt idx="390">
                  <c:v>99.05</c:v>
                </c:pt>
                <c:pt idx="391">
                  <c:v>98.79</c:v>
                </c:pt>
                <c:pt idx="392">
                  <c:v>99.61</c:v>
                </c:pt>
                <c:pt idx="393">
                  <c:v>100.15</c:v>
                </c:pt>
                <c:pt idx="394">
                  <c:v>99.82</c:v>
                </c:pt>
                <c:pt idx="395">
                  <c:v>100.81</c:v>
                </c:pt>
                <c:pt idx="396">
                  <c:v>100.85</c:v>
                </c:pt>
                <c:pt idx="397">
                  <c:v>98.99</c:v>
                </c:pt>
                <c:pt idx="398">
                  <c:v>97.75</c:v>
                </c:pt>
                <c:pt idx="399">
                  <c:v>98.33</c:v>
                </c:pt>
                <c:pt idx="400">
                  <c:v>98.41</c:v>
                </c:pt>
                <c:pt idx="401">
                  <c:v>98.46</c:v>
                </c:pt>
                <c:pt idx="402">
                  <c:v>98.02</c:v>
                </c:pt>
                <c:pt idx="403">
                  <c:v>97.45</c:v>
                </c:pt>
                <c:pt idx="404">
                  <c:v>98.43</c:v>
                </c:pt>
                <c:pt idx="405">
                  <c:v>98.48</c:v>
                </c:pt>
                <c:pt idx="406">
                  <c:v>98.94</c:v>
                </c:pt>
                <c:pt idx="407">
                  <c:v>99.06</c:v>
                </c:pt>
                <c:pt idx="408">
                  <c:v>98.58</c:v>
                </c:pt>
                <c:pt idx="409">
                  <c:v>98.06</c:v>
                </c:pt>
                <c:pt idx="410">
                  <c:v>98.07</c:v>
                </c:pt>
                <c:pt idx="411">
                  <c:v>98.02</c:v>
                </c:pt>
                <c:pt idx="412">
                  <c:v>99.14</c:v>
                </c:pt>
                <c:pt idx="413">
                  <c:v>99.18</c:v>
                </c:pt>
                <c:pt idx="414">
                  <c:v>98.98</c:v>
                </c:pt>
                <c:pt idx="415">
                  <c:v>99.38</c:v>
                </c:pt>
                <c:pt idx="416">
                  <c:v>100.14</c:v>
                </c:pt>
                <c:pt idx="417">
                  <c:v>100.38</c:v>
                </c:pt>
                <c:pt idx="418">
                  <c:v>99.68</c:v>
                </c:pt>
                <c:pt idx="419">
                  <c:v>99.59</c:v>
                </c:pt>
                <c:pt idx="420">
                  <c:v>99.16</c:v>
                </c:pt>
                <c:pt idx="421">
                  <c:v>98.37</c:v>
                </c:pt>
                <c:pt idx="422">
                  <c:v>97.8</c:v>
                </c:pt>
                <c:pt idx="423">
                  <c:v>97.34</c:v>
                </c:pt>
                <c:pt idx="424">
                  <c:v>97.16</c:v>
                </c:pt>
                <c:pt idx="425">
                  <c:v>96.47</c:v>
                </c:pt>
                <c:pt idx="426">
                  <c:v>96.48</c:v>
                </c:pt>
                <c:pt idx="427">
                  <c:v>96.77</c:v>
                </c:pt>
                <c:pt idx="428">
                  <c:v>96.14</c:v>
                </c:pt>
                <c:pt idx="429">
                  <c:v>96.49</c:v>
                </c:pt>
                <c:pt idx="430">
                  <c:v>95.6</c:v>
                </c:pt>
                <c:pt idx="431">
                  <c:v>94.9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A06-4291-B507-10B6AFB05C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513906208"/>
        <c:axId val="-513904032"/>
      </c:lineChart>
      <c:lineChart>
        <c:grouping val="standard"/>
        <c:varyColors val="0"/>
        <c:ser>
          <c:idx val="1"/>
          <c:order val="1"/>
          <c:tx>
            <c:strRef>
              <c:f>Lira!$C$2</c:f>
              <c:strCache>
                <c:ptCount val="1"/>
                <c:pt idx="0">
                  <c:v>RNIT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Lira!$A$3:$A$434</c:f>
              <c:numCache>
                <c:formatCode>mm\-yyyy</c:formatCode>
                <c:ptCount val="432"/>
                <c:pt idx="0">
                  <c:v>23407</c:v>
                </c:pt>
                <c:pt idx="1">
                  <c:v>23436</c:v>
                </c:pt>
                <c:pt idx="2">
                  <c:v>23467</c:v>
                </c:pt>
                <c:pt idx="3">
                  <c:v>23497</c:v>
                </c:pt>
                <c:pt idx="4">
                  <c:v>23528</c:v>
                </c:pt>
                <c:pt idx="5">
                  <c:v>23558</c:v>
                </c:pt>
                <c:pt idx="6">
                  <c:v>23589</c:v>
                </c:pt>
                <c:pt idx="7">
                  <c:v>23620</c:v>
                </c:pt>
                <c:pt idx="8">
                  <c:v>23650</c:v>
                </c:pt>
                <c:pt idx="9">
                  <c:v>23681</c:v>
                </c:pt>
                <c:pt idx="10">
                  <c:v>23711</c:v>
                </c:pt>
                <c:pt idx="11">
                  <c:v>23742</c:v>
                </c:pt>
                <c:pt idx="12">
                  <c:v>23773</c:v>
                </c:pt>
                <c:pt idx="13">
                  <c:v>23801</c:v>
                </c:pt>
                <c:pt idx="14">
                  <c:v>23832</c:v>
                </c:pt>
                <c:pt idx="15">
                  <c:v>23862</c:v>
                </c:pt>
                <c:pt idx="16">
                  <c:v>23893</c:v>
                </c:pt>
                <c:pt idx="17">
                  <c:v>23923</c:v>
                </c:pt>
                <c:pt idx="18">
                  <c:v>23954</c:v>
                </c:pt>
                <c:pt idx="19">
                  <c:v>23985</c:v>
                </c:pt>
                <c:pt idx="20">
                  <c:v>24015</c:v>
                </c:pt>
                <c:pt idx="21">
                  <c:v>24046</c:v>
                </c:pt>
                <c:pt idx="22">
                  <c:v>24076</c:v>
                </c:pt>
                <c:pt idx="23">
                  <c:v>24107</c:v>
                </c:pt>
                <c:pt idx="24">
                  <c:v>24138</c:v>
                </c:pt>
                <c:pt idx="25">
                  <c:v>24166</c:v>
                </c:pt>
                <c:pt idx="26">
                  <c:v>24197</c:v>
                </c:pt>
                <c:pt idx="27">
                  <c:v>24227</c:v>
                </c:pt>
                <c:pt idx="28">
                  <c:v>24258</c:v>
                </c:pt>
                <c:pt idx="29">
                  <c:v>24288</c:v>
                </c:pt>
                <c:pt idx="30">
                  <c:v>24319</c:v>
                </c:pt>
                <c:pt idx="31">
                  <c:v>24350</c:v>
                </c:pt>
                <c:pt idx="32">
                  <c:v>24380</c:v>
                </c:pt>
                <c:pt idx="33">
                  <c:v>24411</c:v>
                </c:pt>
                <c:pt idx="34">
                  <c:v>24441</c:v>
                </c:pt>
                <c:pt idx="35">
                  <c:v>24472</c:v>
                </c:pt>
                <c:pt idx="36">
                  <c:v>24503</c:v>
                </c:pt>
                <c:pt idx="37">
                  <c:v>24531</c:v>
                </c:pt>
                <c:pt idx="38">
                  <c:v>24562</c:v>
                </c:pt>
                <c:pt idx="39">
                  <c:v>24592</c:v>
                </c:pt>
                <c:pt idx="40">
                  <c:v>24623</c:v>
                </c:pt>
                <c:pt idx="41">
                  <c:v>24653</c:v>
                </c:pt>
                <c:pt idx="42">
                  <c:v>24684</c:v>
                </c:pt>
                <c:pt idx="43">
                  <c:v>24715</c:v>
                </c:pt>
                <c:pt idx="44">
                  <c:v>24745</c:v>
                </c:pt>
                <c:pt idx="45">
                  <c:v>24776</c:v>
                </c:pt>
                <c:pt idx="46">
                  <c:v>24806</c:v>
                </c:pt>
                <c:pt idx="47">
                  <c:v>24837</c:v>
                </c:pt>
                <c:pt idx="48">
                  <c:v>24868</c:v>
                </c:pt>
                <c:pt idx="49">
                  <c:v>24897</c:v>
                </c:pt>
                <c:pt idx="50">
                  <c:v>24928</c:v>
                </c:pt>
                <c:pt idx="51">
                  <c:v>24958</c:v>
                </c:pt>
                <c:pt idx="52">
                  <c:v>24989</c:v>
                </c:pt>
                <c:pt idx="53">
                  <c:v>25019</c:v>
                </c:pt>
                <c:pt idx="54">
                  <c:v>25050</c:v>
                </c:pt>
                <c:pt idx="55">
                  <c:v>25081</c:v>
                </c:pt>
                <c:pt idx="56">
                  <c:v>25111</c:v>
                </c:pt>
                <c:pt idx="57">
                  <c:v>25142</c:v>
                </c:pt>
                <c:pt idx="58">
                  <c:v>25172</c:v>
                </c:pt>
                <c:pt idx="59">
                  <c:v>25203</c:v>
                </c:pt>
                <c:pt idx="60">
                  <c:v>25234</c:v>
                </c:pt>
                <c:pt idx="61">
                  <c:v>25262</c:v>
                </c:pt>
                <c:pt idx="62">
                  <c:v>25293</c:v>
                </c:pt>
                <c:pt idx="63">
                  <c:v>25323</c:v>
                </c:pt>
                <c:pt idx="64">
                  <c:v>25354</c:v>
                </c:pt>
                <c:pt idx="65">
                  <c:v>25384</c:v>
                </c:pt>
                <c:pt idx="66">
                  <c:v>25415</c:v>
                </c:pt>
                <c:pt idx="67">
                  <c:v>25446</c:v>
                </c:pt>
                <c:pt idx="68">
                  <c:v>25476</c:v>
                </c:pt>
                <c:pt idx="69">
                  <c:v>25507</c:v>
                </c:pt>
                <c:pt idx="70">
                  <c:v>25537</c:v>
                </c:pt>
                <c:pt idx="71">
                  <c:v>25568</c:v>
                </c:pt>
                <c:pt idx="72">
                  <c:v>25599</c:v>
                </c:pt>
                <c:pt idx="73">
                  <c:v>25627</c:v>
                </c:pt>
                <c:pt idx="74">
                  <c:v>25658</c:v>
                </c:pt>
                <c:pt idx="75">
                  <c:v>25688</c:v>
                </c:pt>
                <c:pt idx="76">
                  <c:v>25719</c:v>
                </c:pt>
                <c:pt idx="77">
                  <c:v>25749</c:v>
                </c:pt>
                <c:pt idx="78">
                  <c:v>25780</c:v>
                </c:pt>
                <c:pt idx="79">
                  <c:v>25811</c:v>
                </c:pt>
                <c:pt idx="80">
                  <c:v>25841</c:v>
                </c:pt>
                <c:pt idx="81">
                  <c:v>25872</c:v>
                </c:pt>
                <c:pt idx="82">
                  <c:v>25902</c:v>
                </c:pt>
                <c:pt idx="83">
                  <c:v>25933</c:v>
                </c:pt>
                <c:pt idx="84">
                  <c:v>25964</c:v>
                </c:pt>
                <c:pt idx="85">
                  <c:v>25992</c:v>
                </c:pt>
                <c:pt idx="86">
                  <c:v>26023</c:v>
                </c:pt>
                <c:pt idx="87">
                  <c:v>26053</c:v>
                </c:pt>
                <c:pt idx="88">
                  <c:v>26084</c:v>
                </c:pt>
                <c:pt idx="89">
                  <c:v>26114</c:v>
                </c:pt>
                <c:pt idx="90">
                  <c:v>26145</c:v>
                </c:pt>
                <c:pt idx="91">
                  <c:v>26176</c:v>
                </c:pt>
                <c:pt idx="92">
                  <c:v>26206</c:v>
                </c:pt>
                <c:pt idx="93">
                  <c:v>26237</c:v>
                </c:pt>
                <c:pt idx="94">
                  <c:v>26267</c:v>
                </c:pt>
                <c:pt idx="95">
                  <c:v>26298</c:v>
                </c:pt>
                <c:pt idx="96">
                  <c:v>26329</c:v>
                </c:pt>
                <c:pt idx="97">
                  <c:v>26358</c:v>
                </c:pt>
                <c:pt idx="98">
                  <c:v>26389</c:v>
                </c:pt>
                <c:pt idx="99">
                  <c:v>26419</c:v>
                </c:pt>
                <c:pt idx="100">
                  <c:v>26450</c:v>
                </c:pt>
                <c:pt idx="101">
                  <c:v>26480</c:v>
                </c:pt>
                <c:pt idx="102">
                  <c:v>26511</c:v>
                </c:pt>
                <c:pt idx="103">
                  <c:v>26542</c:v>
                </c:pt>
                <c:pt idx="104">
                  <c:v>26572</c:v>
                </c:pt>
                <c:pt idx="105">
                  <c:v>26603</c:v>
                </c:pt>
                <c:pt idx="106">
                  <c:v>26633</c:v>
                </c:pt>
                <c:pt idx="107">
                  <c:v>26664</c:v>
                </c:pt>
                <c:pt idx="108">
                  <c:v>26695</c:v>
                </c:pt>
                <c:pt idx="109">
                  <c:v>26723</c:v>
                </c:pt>
                <c:pt idx="110">
                  <c:v>26754</c:v>
                </c:pt>
                <c:pt idx="111">
                  <c:v>26784</c:v>
                </c:pt>
                <c:pt idx="112">
                  <c:v>26815</c:v>
                </c:pt>
                <c:pt idx="113">
                  <c:v>26845</c:v>
                </c:pt>
                <c:pt idx="114">
                  <c:v>26876</c:v>
                </c:pt>
                <c:pt idx="115">
                  <c:v>26907</c:v>
                </c:pt>
                <c:pt idx="116">
                  <c:v>26937</c:v>
                </c:pt>
                <c:pt idx="117">
                  <c:v>26968</c:v>
                </c:pt>
                <c:pt idx="118">
                  <c:v>26998</c:v>
                </c:pt>
                <c:pt idx="119">
                  <c:v>27029</c:v>
                </c:pt>
                <c:pt idx="120">
                  <c:v>27060</c:v>
                </c:pt>
                <c:pt idx="121">
                  <c:v>27088</c:v>
                </c:pt>
                <c:pt idx="122">
                  <c:v>27119</c:v>
                </c:pt>
                <c:pt idx="123">
                  <c:v>27149</c:v>
                </c:pt>
                <c:pt idx="124">
                  <c:v>27180</c:v>
                </c:pt>
                <c:pt idx="125">
                  <c:v>27210</c:v>
                </c:pt>
                <c:pt idx="126">
                  <c:v>27241</c:v>
                </c:pt>
                <c:pt idx="127">
                  <c:v>27272</c:v>
                </c:pt>
                <c:pt idx="128">
                  <c:v>27302</c:v>
                </c:pt>
                <c:pt idx="129">
                  <c:v>27333</c:v>
                </c:pt>
                <c:pt idx="130">
                  <c:v>27363</c:v>
                </c:pt>
                <c:pt idx="131">
                  <c:v>27394</c:v>
                </c:pt>
                <c:pt idx="132">
                  <c:v>27425</c:v>
                </c:pt>
                <c:pt idx="133">
                  <c:v>27453</c:v>
                </c:pt>
                <c:pt idx="134">
                  <c:v>27484</c:v>
                </c:pt>
                <c:pt idx="135">
                  <c:v>27514</c:v>
                </c:pt>
                <c:pt idx="136">
                  <c:v>27545</c:v>
                </c:pt>
                <c:pt idx="137">
                  <c:v>27575</c:v>
                </c:pt>
                <c:pt idx="138">
                  <c:v>27606</c:v>
                </c:pt>
                <c:pt idx="139">
                  <c:v>27637</c:v>
                </c:pt>
                <c:pt idx="140">
                  <c:v>27667</c:v>
                </c:pt>
                <c:pt idx="141">
                  <c:v>27698</c:v>
                </c:pt>
                <c:pt idx="142">
                  <c:v>27728</c:v>
                </c:pt>
                <c:pt idx="143">
                  <c:v>27759</c:v>
                </c:pt>
                <c:pt idx="144">
                  <c:v>27790</c:v>
                </c:pt>
                <c:pt idx="145">
                  <c:v>27819</c:v>
                </c:pt>
                <c:pt idx="146">
                  <c:v>27850</c:v>
                </c:pt>
                <c:pt idx="147">
                  <c:v>27880</c:v>
                </c:pt>
                <c:pt idx="148">
                  <c:v>27911</c:v>
                </c:pt>
                <c:pt idx="149">
                  <c:v>27941</c:v>
                </c:pt>
                <c:pt idx="150">
                  <c:v>27972</c:v>
                </c:pt>
                <c:pt idx="151">
                  <c:v>28003</c:v>
                </c:pt>
                <c:pt idx="152">
                  <c:v>28033</c:v>
                </c:pt>
                <c:pt idx="153">
                  <c:v>28064</c:v>
                </c:pt>
                <c:pt idx="154">
                  <c:v>28094</c:v>
                </c:pt>
                <c:pt idx="155">
                  <c:v>28125</c:v>
                </c:pt>
                <c:pt idx="156">
                  <c:v>28156</c:v>
                </c:pt>
                <c:pt idx="157">
                  <c:v>28184</c:v>
                </c:pt>
                <c:pt idx="158">
                  <c:v>28215</c:v>
                </c:pt>
                <c:pt idx="159">
                  <c:v>28245</c:v>
                </c:pt>
                <c:pt idx="160">
                  <c:v>28276</c:v>
                </c:pt>
                <c:pt idx="161">
                  <c:v>28306</c:v>
                </c:pt>
                <c:pt idx="162">
                  <c:v>28337</c:v>
                </c:pt>
                <c:pt idx="163">
                  <c:v>28368</c:v>
                </c:pt>
                <c:pt idx="164">
                  <c:v>28398</c:v>
                </c:pt>
                <c:pt idx="165">
                  <c:v>28429</c:v>
                </c:pt>
                <c:pt idx="166">
                  <c:v>28459</c:v>
                </c:pt>
                <c:pt idx="167">
                  <c:v>28490</c:v>
                </c:pt>
                <c:pt idx="168">
                  <c:v>28521</c:v>
                </c:pt>
                <c:pt idx="169">
                  <c:v>28549</c:v>
                </c:pt>
                <c:pt idx="170">
                  <c:v>28580</c:v>
                </c:pt>
                <c:pt idx="171">
                  <c:v>28610</c:v>
                </c:pt>
                <c:pt idx="172">
                  <c:v>28641</c:v>
                </c:pt>
                <c:pt idx="173">
                  <c:v>28671</c:v>
                </c:pt>
                <c:pt idx="174">
                  <c:v>28702</c:v>
                </c:pt>
                <c:pt idx="175">
                  <c:v>28733</c:v>
                </c:pt>
                <c:pt idx="176">
                  <c:v>28763</c:v>
                </c:pt>
                <c:pt idx="177">
                  <c:v>28794</c:v>
                </c:pt>
                <c:pt idx="178">
                  <c:v>28824</c:v>
                </c:pt>
                <c:pt idx="179">
                  <c:v>28855</c:v>
                </c:pt>
                <c:pt idx="180">
                  <c:v>28886</c:v>
                </c:pt>
                <c:pt idx="181">
                  <c:v>28914</c:v>
                </c:pt>
                <c:pt idx="182">
                  <c:v>28945</c:v>
                </c:pt>
                <c:pt idx="183">
                  <c:v>28975</c:v>
                </c:pt>
                <c:pt idx="184">
                  <c:v>29006</c:v>
                </c:pt>
                <c:pt idx="185">
                  <c:v>29036</c:v>
                </c:pt>
                <c:pt idx="186">
                  <c:v>29067</c:v>
                </c:pt>
                <c:pt idx="187">
                  <c:v>29098</c:v>
                </c:pt>
                <c:pt idx="188">
                  <c:v>29128</c:v>
                </c:pt>
                <c:pt idx="189">
                  <c:v>29159</c:v>
                </c:pt>
                <c:pt idx="190">
                  <c:v>29189</c:v>
                </c:pt>
                <c:pt idx="191">
                  <c:v>29220</c:v>
                </c:pt>
                <c:pt idx="192">
                  <c:v>29251</c:v>
                </c:pt>
                <c:pt idx="193">
                  <c:v>29280</c:v>
                </c:pt>
                <c:pt idx="194">
                  <c:v>29311</c:v>
                </c:pt>
                <c:pt idx="195">
                  <c:v>29341</c:v>
                </c:pt>
                <c:pt idx="196">
                  <c:v>29372</c:v>
                </c:pt>
                <c:pt idx="197">
                  <c:v>29402</c:v>
                </c:pt>
                <c:pt idx="198">
                  <c:v>29433</c:v>
                </c:pt>
                <c:pt idx="199">
                  <c:v>29464</c:v>
                </c:pt>
                <c:pt idx="200">
                  <c:v>29494</c:v>
                </c:pt>
                <c:pt idx="201">
                  <c:v>29525</c:v>
                </c:pt>
                <c:pt idx="202">
                  <c:v>29555</c:v>
                </c:pt>
                <c:pt idx="203">
                  <c:v>29586</c:v>
                </c:pt>
                <c:pt idx="204">
                  <c:v>29617</c:v>
                </c:pt>
                <c:pt idx="205">
                  <c:v>29645</c:v>
                </c:pt>
                <c:pt idx="206">
                  <c:v>29676</c:v>
                </c:pt>
                <c:pt idx="207">
                  <c:v>29706</c:v>
                </c:pt>
                <c:pt idx="208">
                  <c:v>29737</c:v>
                </c:pt>
                <c:pt idx="209">
                  <c:v>29767</c:v>
                </c:pt>
                <c:pt idx="210">
                  <c:v>29798</c:v>
                </c:pt>
                <c:pt idx="211">
                  <c:v>29829</c:v>
                </c:pt>
                <c:pt idx="212">
                  <c:v>29859</c:v>
                </c:pt>
                <c:pt idx="213">
                  <c:v>29890</c:v>
                </c:pt>
                <c:pt idx="214">
                  <c:v>29920</c:v>
                </c:pt>
                <c:pt idx="215">
                  <c:v>29951</c:v>
                </c:pt>
                <c:pt idx="216">
                  <c:v>29982</c:v>
                </c:pt>
                <c:pt idx="217">
                  <c:v>30010</c:v>
                </c:pt>
                <c:pt idx="218">
                  <c:v>30041</c:v>
                </c:pt>
                <c:pt idx="219">
                  <c:v>30071</c:v>
                </c:pt>
                <c:pt idx="220">
                  <c:v>30102</c:v>
                </c:pt>
                <c:pt idx="221">
                  <c:v>30132</c:v>
                </c:pt>
                <c:pt idx="222">
                  <c:v>30163</c:v>
                </c:pt>
                <c:pt idx="223">
                  <c:v>30194</c:v>
                </c:pt>
                <c:pt idx="224">
                  <c:v>30224</c:v>
                </c:pt>
                <c:pt idx="225">
                  <c:v>30255</c:v>
                </c:pt>
                <c:pt idx="226">
                  <c:v>30285</c:v>
                </c:pt>
                <c:pt idx="227">
                  <c:v>30316</c:v>
                </c:pt>
                <c:pt idx="228">
                  <c:v>30347</c:v>
                </c:pt>
                <c:pt idx="229">
                  <c:v>30375</c:v>
                </c:pt>
                <c:pt idx="230">
                  <c:v>30406</c:v>
                </c:pt>
                <c:pt idx="231">
                  <c:v>30436</c:v>
                </c:pt>
                <c:pt idx="232">
                  <c:v>30467</c:v>
                </c:pt>
                <c:pt idx="233">
                  <c:v>30497</c:v>
                </c:pt>
                <c:pt idx="234">
                  <c:v>30528</c:v>
                </c:pt>
                <c:pt idx="235">
                  <c:v>30559</c:v>
                </c:pt>
                <c:pt idx="236">
                  <c:v>30589</c:v>
                </c:pt>
                <c:pt idx="237">
                  <c:v>30620</c:v>
                </c:pt>
                <c:pt idx="238">
                  <c:v>30650</c:v>
                </c:pt>
                <c:pt idx="239">
                  <c:v>30681</c:v>
                </c:pt>
                <c:pt idx="240">
                  <c:v>30712</c:v>
                </c:pt>
                <c:pt idx="241">
                  <c:v>30741</c:v>
                </c:pt>
                <c:pt idx="242">
                  <c:v>30772</c:v>
                </c:pt>
                <c:pt idx="243">
                  <c:v>30802</c:v>
                </c:pt>
                <c:pt idx="244">
                  <c:v>30833</c:v>
                </c:pt>
                <c:pt idx="245">
                  <c:v>30863</c:v>
                </c:pt>
                <c:pt idx="246">
                  <c:v>30894</c:v>
                </c:pt>
                <c:pt idx="247">
                  <c:v>30925</c:v>
                </c:pt>
                <c:pt idx="248">
                  <c:v>30955</c:v>
                </c:pt>
                <c:pt idx="249">
                  <c:v>30986</c:v>
                </c:pt>
                <c:pt idx="250">
                  <c:v>31016</c:v>
                </c:pt>
                <c:pt idx="251">
                  <c:v>31047</c:v>
                </c:pt>
                <c:pt idx="252">
                  <c:v>31078</c:v>
                </c:pt>
                <c:pt idx="253">
                  <c:v>31106</c:v>
                </c:pt>
                <c:pt idx="254">
                  <c:v>31137</c:v>
                </c:pt>
                <c:pt idx="255">
                  <c:v>31167</c:v>
                </c:pt>
                <c:pt idx="256">
                  <c:v>31198</c:v>
                </c:pt>
                <c:pt idx="257">
                  <c:v>31228</c:v>
                </c:pt>
                <c:pt idx="258">
                  <c:v>31259</c:v>
                </c:pt>
                <c:pt idx="259">
                  <c:v>31290</c:v>
                </c:pt>
                <c:pt idx="260">
                  <c:v>31320</c:v>
                </c:pt>
                <c:pt idx="261">
                  <c:v>31351</c:v>
                </c:pt>
                <c:pt idx="262">
                  <c:v>31381</c:v>
                </c:pt>
                <c:pt idx="263">
                  <c:v>31412</c:v>
                </c:pt>
                <c:pt idx="264">
                  <c:v>31443</c:v>
                </c:pt>
                <c:pt idx="265">
                  <c:v>31471</c:v>
                </c:pt>
                <c:pt idx="266">
                  <c:v>31502</c:v>
                </c:pt>
                <c:pt idx="267">
                  <c:v>31532</c:v>
                </c:pt>
                <c:pt idx="268">
                  <c:v>31563</c:v>
                </c:pt>
                <c:pt idx="269">
                  <c:v>31593</c:v>
                </c:pt>
                <c:pt idx="270">
                  <c:v>31624</c:v>
                </c:pt>
                <c:pt idx="271">
                  <c:v>31655</c:v>
                </c:pt>
                <c:pt idx="272">
                  <c:v>31685</c:v>
                </c:pt>
                <c:pt idx="273">
                  <c:v>31716</c:v>
                </c:pt>
                <c:pt idx="274">
                  <c:v>31746</c:v>
                </c:pt>
                <c:pt idx="275">
                  <c:v>31777</c:v>
                </c:pt>
                <c:pt idx="276">
                  <c:v>31808</c:v>
                </c:pt>
                <c:pt idx="277">
                  <c:v>31836</c:v>
                </c:pt>
                <c:pt idx="278">
                  <c:v>31867</c:v>
                </c:pt>
                <c:pt idx="279">
                  <c:v>31897</c:v>
                </c:pt>
                <c:pt idx="280">
                  <c:v>31928</c:v>
                </c:pt>
                <c:pt idx="281">
                  <c:v>31958</c:v>
                </c:pt>
                <c:pt idx="282">
                  <c:v>31989</c:v>
                </c:pt>
                <c:pt idx="283">
                  <c:v>32020</c:v>
                </c:pt>
                <c:pt idx="284">
                  <c:v>32050</c:v>
                </c:pt>
                <c:pt idx="285">
                  <c:v>32081</c:v>
                </c:pt>
                <c:pt idx="286">
                  <c:v>32111</c:v>
                </c:pt>
                <c:pt idx="287">
                  <c:v>32142</c:v>
                </c:pt>
                <c:pt idx="288">
                  <c:v>32173</c:v>
                </c:pt>
                <c:pt idx="289">
                  <c:v>32202</c:v>
                </c:pt>
                <c:pt idx="290">
                  <c:v>32233</c:v>
                </c:pt>
                <c:pt idx="291">
                  <c:v>32263</c:v>
                </c:pt>
                <c:pt idx="292">
                  <c:v>32294</c:v>
                </c:pt>
                <c:pt idx="293">
                  <c:v>32324</c:v>
                </c:pt>
                <c:pt idx="294">
                  <c:v>32355</c:v>
                </c:pt>
                <c:pt idx="295">
                  <c:v>32386</c:v>
                </c:pt>
                <c:pt idx="296">
                  <c:v>32416</c:v>
                </c:pt>
                <c:pt idx="297">
                  <c:v>32447</c:v>
                </c:pt>
                <c:pt idx="298">
                  <c:v>32477</c:v>
                </c:pt>
                <c:pt idx="299">
                  <c:v>32508</c:v>
                </c:pt>
                <c:pt idx="300">
                  <c:v>32539</c:v>
                </c:pt>
                <c:pt idx="301">
                  <c:v>32567</c:v>
                </c:pt>
                <c:pt idx="302">
                  <c:v>32598</c:v>
                </c:pt>
                <c:pt idx="303">
                  <c:v>32628</c:v>
                </c:pt>
                <c:pt idx="304">
                  <c:v>32659</c:v>
                </c:pt>
                <c:pt idx="305">
                  <c:v>32689</c:v>
                </c:pt>
                <c:pt idx="306">
                  <c:v>32720</c:v>
                </c:pt>
                <c:pt idx="307">
                  <c:v>32751</c:v>
                </c:pt>
                <c:pt idx="308">
                  <c:v>32781</c:v>
                </c:pt>
                <c:pt idx="309">
                  <c:v>32812</c:v>
                </c:pt>
                <c:pt idx="310">
                  <c:v>32842</c:v>
                </c:pt>
                <c:pt idx="311">
                  <c:v>32873</c:v>
                </c:pt>
                <c:pt idx="312">
                  <c:v>32904</c:v>
                </c:pt>
                <c:pt idx="313">
                  <c:v>32932</c:v>
                </c:pt>
                <c:pt idx="314">
                  <c:v>32963</c:v>
                </c:pt>
                <c:pt idx="315">
                  <c:v>32993</c:v>
                </c:pt>
                <c:pt idx="316">
                  <c:v>33024</c:v>
                </c:pt>
                <c:pt idx="317">
                  <c:v>33054</c:v>
                </c:pt>
                <c:pt idx="318">
                  <c:v>33085</c:v>
                </c:pt>
                <c:pt idx="319">
                  <c:v>33116</c:v>
                </c:pt>
                <c:pt idx="320">
                  <c:v>33146</c:v>
                </c:pt>
                <c:pt idx="321">
                  <c:v>33177</c:v>
                </c:pt>
                <c:pt idx="322">
                  <c:v>33207</c:v>
                </c:pt>
                <c:pt idx="323">
                  <c:v>33238</c:v>
                </c:pt>
                <c:pt idx="324">
                  <c:v>33269</c:v>
                </c:pt>
                <c:pt idx="325">
                  <c:v>33297</c:v>
                </c:pt>
                <c:pt idx="326">
                  <c:v>33328</c:v>
                </c:pt>
                <c:pt idx="327">
                  <c:v>33358</c:v>
                </c:pt>
                <c:pt idx="328">
                  <c:v>33389</c:v>
                </c:pt>
                <c:pt idx="329">
                  <c:v>33419</c:v>
                </c:pt>
                <c:pt idx="330">
                  <c:v>33450</c:v>
                </c:pt>
                <c:pt idx="331">
                  <c:v>33481</c:v>
                </c:pt>
                <c:pt idx="332">
                  <c:v>33511</c:v>
                </c:pt>
                <c:pt idx="333">
                  <c:v>33542</c:v>
                </c:pt>
                <c:pt idx="334">
                  <c:v>33572</c:v>
                </c:pt>
                <c:pt idx="335">
                  <c:v>33603</c:v>
                </c:pt>
                <c:pt idx="336">
                  <c:v>33634</c:v>
                </c:pt>
                <c:pt idx="337">
                  <c:v>33663</c:v>
                </c:pt>
                <c:pt idx="338">
                  <c:v>33694</c:v>
                </c:pt>
                <c:pt idx="339">
                  <c:v>33724</c:v>
                </c:pt>
                <c:pt idx="340">
                  <c:v>33755</c:v>
                </c:pt>
                <c:pt idx="341">
                  <c:v>33785</c:v>
                </c:pt>
                <c:pt idx="342">
                  <c:v>33816</c:v>
                </c:pt>
                <c:pt idx="343">
                  <c:v>33847</c:v>
                </c:pt>
                <c:pt idx="344">
                  <c:v>33877</c:v>
                </c:pt>
                <c:pt idx="345">
                  <c:v>33908</c:v>
                </c:pt>
                <c:pt idx="346">
                  <c:v>33938</c:v>
                </c:pt>
                <c:pt idx="347">
                  <c:v>33969</c:v>
                </c:pt>
                <c:pt idx="348">
                  <c:v>34000</c:v>
                </c:pt>
                <c:pt idx="349">
                  <c:v>34028</c:v>
                </c:pt>
                <c:pt idx="350">
                  <c:v>34059</c:v>
                </c:pt>
                <c:pt idx="351">
                  <c:v>34089</c:v>
                </c:pt>
                <c:pt idx="352">
                  <c:v>34120</c:v>
                </c:pt>
                <c:pt idx="353">
                  <c:v>34150</c:v>
                </c:pt>
                <c:pt idx="354">
                  <c:v>34181</c:v>
                </c:pt>
                <c:pt idx="355">
                  <c:v>34212</c:v>
                </c:pt>
                <c:pt idx="356">
                  <c:v>34242</c:v>
                </c:pt>
                <c:pt idx="357">
                  <c:v>34273</c:v>
                </c:pt>
                <c:pt idx="358">
                  <c:v>34303</c:v>
                </c:pt>
                <c:pt idx="359">
                  <c:v>34334</c:v>
                </c:pt>
                <c:pt idx="360">
                  <c:v>34365</c:v>
                </c:pt>
                <c:pt idx="361">
                  <c:v>34393</c:v>
                </c:pt>
                <c:pt idx="362">
                  <c:v>34424</c:v>
                </c:pt>
                <c:pt idx="363">
                  <c:v>34454</c:v>
                </c:pt>
                <c:pt idx="364">
                  <c:v>34485</c:v>
                </c:pt>
                <c:pt idx="365">
                  <c:v>34515</c:v>
                </c:pt>
                <c:pt idx="366">
                  <c:v>34546</c:v>
                </c:pt>
                <c:pt idx="367">
                  <c:v>34577</c:v>
                </c:pt>
                <c:pt idx="368">
                  <c:v>34607</c:v>
                </c:pt>
                <c:pt idx="369">
                  <c:v>34638</c:v>
                </c:pt>
                <c:pt idx="370">
                  <c:v>34668</c:v>
                </c:pt>
                <c:pt idx="371">
                  <c:v>34699</c:v>
                </c:pt>
                <c:pt idx="372">
                  <c:v>34730</c:v>
                </c:pt>
                <c:pt idx="373">
                  <c:v>34758</c:v>
                </c:pt>
                <c:pt idx="374">
                  <c:v>34789</c:v>
                </c:pt>
                <c:pt idx="375">
                  <c:v>34819</c:v>
                </c:pt>
                <c:pt idx="376">
                  <c:v>34850</c:v>
                </c:pt>
                <c:pt idx="377">
                  <c:v>34880</c:v>
                </c:pt>
                <c:pt idx="378">
                  <c:v>34911</c:v>
                </c:pt>
                <c:pt idx="379">
                  <c:v>34942</c:v>
                </c:pt>
                <c:pt idx="380">
                  <c:v>34972</c:v>
                </c:pt>
                <c:pt idx="381">
                  <c:v>35003</c:v>
                </c:pt>
                <c:pt idx="382">
                  <c:v>35033</c:v>
                </c:pt>
                <c:pt idx="383">
                  <c:v>35064</c:v>
                </c:pt>
                <c:pt idx="384">
                  <c:v>35095</c:v>
                </c:pt>
                <c:pt idx="385">
                  <c:v>35124</c:v>
                </c:pt>
                <c:pt idx="386">
                  <c:v>35155</c:v>
                </c:pt>
                <c:pt idx="387">
                  <c:v>35185</c:v>
                </c:pt>
                <c:pt idx="388">
                  <c:v>35216</c:v>
                </c:pt>
                <c:pt idx="389">
                  <c:v>35246</c:v>
                </c:pt>
                <c:pt idx="390">
                  <c:v>35277</c:v>
                </c:pt>
                <c:pt idx="391">
                  <c:v>35308</c:v>
                </c:pt>
                <c:pt idx="392">
                  <c:v>35338</c:v>
                </c:pt>
                <c:pt idx="393">
                  <c:v>35369</c:v>
                </c:pt>
                <c:pt idx="394">
                  <c:v>35399</c:v>
                </c:pt>
                <c:pt idx="395">
                  <c:v>35430</c:v>
                </c:pt>
                <c:pt idx="396">
                  <c:v>35461</c:v>
                </c:pt>
                <c:pt idx="397">
                  <c:v>35489</c:v>
                </c:pt>
                <c:pt idx="398">
                  <c:v>35520</c:v>
                </c:pt>
                <c:pt idx="399">
                  <c:v>35550</c:v>
                </c:pt>
                <c:pt idx="400">
                  <c:v>35581</c:v>
                </c:pt>
                <c:pt idx="401">
                  <c:v>35611</c:v>
                </c:pt>
                <c:pt idx="402">
                  <c:v>35642</c:v>
                </c:pt>
                <c:pt idx="403">
                  <c:v>35673</c:v>
                </c:pt>
                <c:pt idx="404">
                  <c:v>35703</c:v>
                </c:pt>
                <c:pt idx="405">
                  <c:v>35734</c:v>
                </c:pt>
                <c:pt idx="406">
                  <c:v>35764</c:v>
                </c:pt>
                <c:pt idx="407">
                  <c:v>35795</c:v>
                </c:pt>
                <c:pt idx="408">
                  <c:v>35826</c:v>
                </c:pt>
                <c:pt idx="409">
                  <c:v>35854</c:v>
                </c:pt>
                <c:pt idx="410">
                  <c:v>35885</c:v>
                </c:pt>
                <c:pt idx="411">
                  <c:v>35915</c:v>
                </c:pt>
                <c:pt idx="412">
                  <c:v>35946</c:v>
                </c:pt>
                <c:pt idx="413">
                  <c:v>35976</c:v>
                </c:pt>
                <c:pt idx="414">
                  <c:v>36007</c:v>
                </c:pt>
                <c:pt idx="415">
                  <c:v>36038</c:v>
                </c:pt>
                <c:pt idx="416">
                  <c:v>36068</c:v>
                </c:pt>
                <c:pt idx="417">
                  <c:v>36099</c:v>
                </c:pt>
                <c:pt idx="418">
                  <c:v>36129</c:v>
                </c:pt>
                <c:pt idx="419">
                  <c:v>36160</c:v>
                </c:pt>
                <c:pt idx="420">
                  <c:v>36191</c:v>
                </c:pt>
                <c:pt idx="421">
                  <c:v>36219</c:v>
                </c:pt>
                <c:pt idx="422">
                  <c:v>36250</c:v>
                </c:pt>
                <c:pt idx="423">
                  <c:v>36280</c:v>
                </c:pt>
                <c:pt idx="424">
                  <c:v>36311</c:v>
                </c:pt>
                <c:pt idx="425">
                  <c:v>36341</c:v>
                </c:pt>
                <c:pt idx="426">
                  <c:v>36372</c:v>
                </c:pt>
                <c:pt idx="427">
                  <c:v>36403</c:v>
                </c:pt>
                <c:pt idx="428">
                  <c:v>36433</c:v>
                </c:pt>
                <c:pt idx="429">
                  <c:v>36464</c:v>
                </c:pt>
                <c:pt idx="430">
                  <c:v>36494</c:v>
                </c:pt>
                <c:pt idx="431">
                  <c:v>36525</c:v>
                </c:pt>
              </c:numCache>
            </c:numRef>
          </c:cat>
          <c:val>
            <c:numRef>
              <c:f>Lira!$C$3:$C$434</c:f>
              <c:numCache>
                <c:formatCode>General</c:formatCode>
                <c:ptCount val="432"/>
                <c:pt idx="0">
                  <c:v>113.39</c:v>
                </c:pt>
                <c:pt idx="1">
                  <c:v>113.31</c:v>
                </c:pt>
                <c:pt idx="2">
                  <c:v>113.45</c:v>
                </c:pt>
                <c:pt idx="3">
                  <c:v>113.12</c:v>
                </c:pt>
                <c:pt idx="4">
                  <c:v>114.18</c:v>
                </c:pt>
                <c:pt idx="5">
                  <c:v>115.26</c:v>
                </c:pt>
                <c:pt idx="6">
                  <c:v>115.52</c:v>
                </c:pt>
                <c:pt idx="7">
                  <c:v>115.47</c:v>
                </c:pt>
                <c:pt idx="8">
                  <c:v>115.44</c:v>
                </c:pt>
                <c:pt idx="9">
                  <c:v>115.71</c:v>
                </c:pt>
                <c:pt idx="10">
                  <c:v>115.79</c:v>
                </c:pt>
                <c:pt idx="11">
                  <c:v>115.74</c:v>
                </c:pt>
                <c:pt idx="12">
                  <c:v>115.62</c:v>
                </c:pt>
                <c:pt idx="13">
                  <c:v>115.66</c:v>
                </c:pt>
                <c:pt idx="14">
                  <c:v>115.74</c:v>
                </c:pt>
                <c:pt idx="15">
                  <c:v>115.33</c:v>
                </c:pt>
                <c:pt idx="16">
                  <c:v>115.21</c:v>
                </c:pt>
                <c:pt idx="17">
                  <c:v>115.05</c:v>
                </c:pt>
                <c:pt idx="18">
                  <c:v>115.42</c:v>
                </c:pt>
                <c:pt idx="19">
                  <c:v>115.5</c:v>
                </c:pt>
                <c:pt idx="20">
                  <c:v>115.4</c:v>
                </c:pt>
                <c:pt idx="21">
                  <c:v>114.86</c:v>
                </c:pt>
                <c:pt idx="22">
                  <c:v>114.61</c:v>
                </c:pt>
                <c:pt idx="23">
                  <c:v>114.55</c:v>
                </c:pt>
                <c:pt idx="24">
                  <c:v>114.36</c:v>
                </c:pt>
                <c:pt idx="25">
                  <c:v>114.12</c:v>
                </c:pt>
                <c:pt idx="26">
                  <c:v>114.05</c:v>
                </c:pt>
                <c:pt idx="27">
                  <c:v>113.6</c:v>
                </c:pt>
                <c:pt idx="28">
                  <c:v>113.69</c:v>
                </c:pt>
                <c:pt idx="29">
                  <c:v>113.31</c:v>
                </c:pt>
                <c:pt idx="30">
                  <c:v>113.41</c:v>
                </c:pt>
                <c:pt idx="31">
                  <c:v>113.17</c:v>
                </c:pt>
                <c:pt idx="32">
                  <c:v>112.95</c:v>
                </c:pt>
                <c:pt idx="33">
                  <c:v>112.87</c:v>
                </c:pt>
                <c:pt idx="34">
                  <c:v>112.63</c:v>
                </c:pt>
                <c:pt idx="35">
                  <c:v>112.68</c:v>
                </c:pt>
                <c:pt idx="36">
                  <c:v>112.12</c:v>
                </c:pt>
                <c:pt idx="37">
                  <c:v>112.32</c:v>
                </c:pt>
                <c:pt idx="38">
                  <c:v>112.26</c:v>
                </c:pt>
                <c:pt idx="39">
                  <c:v>111.92</c:v>
                </c:pt>
                <c:pt idx="40">
                  <c:v>112.03</c:v>
                </c:pt>
                <c:pt idx="41">
                  <c:v>112.35</c:v>
                </c:pt>
                <c:pt idx="42">
                  <c:v>112.62</c:v>
                </c:pt>
                <c:pt idx="43">
                  <c:v>112.83</c:v>
                </c:pt>
                <c:pt idx="44">
                  <c:v>112.97</c:v>
                </c:pt>
                <c:pt idx="45">
                  <c:v>112.92</c:v>
                </c:pt>
                <c:pt idx="46">
                  <c:v>113.3</c:v>
                </c:pt>
                <c:pt idx="47">
                  <c:v>114.15</c:v>
                </c:pt>
                <c:pt idx="48">
                  <c:v>113.75</c:v>
                </c:pt>
                <c:pt idx="49">
                  <c:v>113.47</c:v>
                </c:pt>
                <c:pt idx="50">
                  <c:v>113.48</c:v>
                </c:pt>
                <c:pt idx="51">
                  <c:v>113.32</c:v>
                </c:pt>
                <c:pt idx="52">
                  <c:v>113.46</c:v>
                </c:pt>
                <c:pt idx="53">
                  <c:v>113.51</c:v>
                </c:pt>
                <c:pt idx="54">
                  <c:v>113.39</c:v>
                </c:pt>
                <c:pt idx="55">
                  <c:v>113.35</c:v>
                </c:pt>
                <c:pt idx="56">
                  <c:v>112.63</c:v>
                </c:pt>
                <c:pt idx="57">
                  <c:v>112.21</c:v>
                </c:pt>
                <c:pt idx="58">
                  <c:v>111.76</c:v>
                </c:pt>
                <c:pt idx="59">
                  <c:v>111.64</c:v>
                </c:pt>
                <c:pt idx="60">
                  <c:v>111.42</c:v>
                </c:pt>
                <c:pt idx="61">
                  <c:v>111.09</c:v>
                </c:pt>
                <c:pt idx="62">
                  <c:v>110.52</c:v>
                </c:pt>
                <c:pt idx="63">
                  <c:v>110.69</c:v>
                </c:pt>
                <c:pt idx="64">
                  <c:v>110.64</c:v>
                </c:pt>
                <c:pt idx="65">
                  <c:v>111.14</c:v>
                </c:pt>
                <c:pt idx="66">
                  <c:v>111.27</c:v>
                </c:pt>
                <c:pt idx="67">
                  <c:v>112.71</c:v>
                </c:pt>
                <c:pt idx="68">
                  <c:v>112.83</c:v>
                </c:pt>
                <c:pt idx="69">
                  <c:v>110.77</c:v>
                </c:pt>
                <c:pt idx="70">
                  <c:v>111.02</c:v>
                </c:pt>
                <c:pt idx="71">
                  <c:v>110.79</c:v>
                </c:pt>
                <c:pt idx="72">
                  <c:v>109.78</c:v>
                </c:pt>
                <c:pt idx="73">
                  <c:v>110.37</c:v>
                </c:pt>
                <c:pt idx="74">
                  <c:v>110.09</c:v>
                </c:pt>
                <c:pt idx="75">
                  <c:v>109.66</c:v>
                </c:pt>
                <c:pt idx="76">
                  <c:v>109.83</c:v>
                </c:pt>
                <c:pt idx="77">
                  <c:v>109.65</c:v>
                </c:pt>
                <c:pt idx="78">
                  <c:v>109.39</c:v>
                </c:pt>
                <c:pt idx="79">
                  <c:v>109.51</c:v>
                </c:pt>
                <c:pt idx="80">
                  <c:v>110.33</c:v>
                </c:pt>
                <c:pt idx="81">
                  <c:v>110.61</c:v>
                </c:pt>
                <c:pt idx="82">
                  <c:v>110.99</c:v>
                </c:pt>
                <c:pt idx="83">
                  <c:v>110.93</c:v>
                </c:pt>
                <c:pt idx="84">
                  <c:v>110.16</c:v>
                </c:pt>
                <c:pt idx="85">
                  <c:v>109.85</c:v>
                </c:pt>
                <c:pt idx="86">
                  <c:v>109.99</c:v>
                </c:pt>
                <c:pt idx="87">
                  <c:v>109.47</c:v>
                </c:pt>
                <c:pt idx="88">
                  <c:v>108.55</c:v>
                </c:pt>
                <c:pt idx="89">
                  <c:v>107.64</c:v>
                </c:pt>
                <c:pt idx="90">
                  <c:v>107.4</c:v>
                </c:pt>
                <c:pt idx="91">
                  <c:v>107.02</c:v>
                </c:pt>
                <c:pt idx="92">
                  <c:v>106.86</c:v>
                </c:pt>
                <c:pt idx="93">
                  <c:v>106.36</c:v>
                </c:pt>
                <c:pt idx="94">
                  <c:v>106.3</c:v>
                </c:pt>
                <c:pt idx="95">
                  <c:v>106.49</c:v>
                </c:pt>
                <c:pt idx="96">
                  <c:v>106.08</c:v>
                </c:pt>
                <c:pt idx="97">
                  <c:v>105.71</c:v>
                </c:pt>
                <c:pt idx="98">
                  <c:v>105.65</c:v>
                </c:pt>
                <c:pt idx="99">
                  <c:v>105.32</c:v>
                </c:pt>
                <c:pt idx="100">
                  <c:v>106.12</c:v>
                </c:pt>
                <c:pt idx="101">
                  <c:v>106.44</c:v>
                </c:pt>
                <c:pt idx="102">
                  <c:v>106.15</c:v>
                </c:pt>
                <c:pt idx="103">
                  <c:v>106.56</c:v>
                </c:pt>
                <c:pt idx="104">
                  <c:v>107.1</c:v>
                </c:pt>
                <c:pt idx="105">
                  <c:v>107.66</c:v>
                </c:pt>
                <c:pt idx="106">
                  <c:v>107.88</c:v>
                </c:pt>
                <c:pt idx="107">
                  <c:v>108.1</c:v>
                </c:pt>
                <c:pt idx="108">
                  <c:v>107.91</c:v>
                </c:pt>
                <c:pt idx="109">
                  <c:v>105.25</c:v>
                </c:pt>
                <c:pt idx="110">
                  <c:v>100.96</c:v>
                </c:pt>
                <c:pt idx="111">
                  <c:v>98.85</c:v>
                </c:pt>
                <c:pt idx="112">
                  <c:v>98.19</c:v>
                </c:pt>
                <c:pt idx="113">
                  <c:v>92.84</c:v>
                </c:pt>
                <c:pt idx="114">
                  <c:v>90.73</c:v>
                </c:pt>
                <c:pt idx="115">
                  <c:v>94.55</c:v>
                </c:pt>
                <c:pt idx="116">
                  <c:v>96.01</c:v>
                </c:pt>
                <c:pt idx="117">
                  <c:v>94.8</c:v>
                </c:pt>
                <c:pt idx="118">
                  <c:v>94.77</c:v>
                </c:pt>
                <c:pt idx="119">
                  <c:v>95.17</c:v>
                </c:pt>
                <c:pt idx="120">
                  <c:v>94.17</c:v>
                </c:pt>
                <c:pt idx="121">
                  <c:v>91.71</c:v>
                </c:pt>
                <c:pt idx="122">
                  <c:v>93.46</c:v>
                </c:pt>
                <c:pt idx="123">
                  <c:v>91.96</c:v>
                </c:pt>
                <c:pt idx="124">
                  <c:v>91.54</c:v>
                </c:pt>
                <c:pt idx="125">
                  <c:v>91.53</c:v>
                </c:pt>
                <c:pt idx="126">
                  <c:v>92.63</c:v>
                </c:pt>
                <c:pt idx="127">
                  <c:v>93.72</c:v>
                </c:pt>
                <c:pt idx="128">
                  <c:v>95.44</c:v>
                </c:pt>
                <c:pt idx="129">
                  <c:v>93.98</c:v>
                </c:pt>
                <c:pt idx="130">
                  <c:v>93.33</c:v>
                </c:pt>
                <c:pt idx="131">
                  <c:v>92.83</c:v>
                </c:pt>
                <c:pt idx="132">
                  <c:v>92.65</c:v>
                </c:pt>
                <c:pt idx="133">
                  <c:v>93.02</c:v>
                </c:pt>
                <c:pt idx="134">
                  <c:v>92.59</c:v>
                </c:pt>
                <c:pt idx="135">
                  <c:v>93.8</c:v>
                </c:pt>
                <c:pt idx="136">
                  <c:v>93.79</c:v>
                </c:pt>
                <c:pt idx="137">
                  <c:v>93.8</c:v>
                </c:pt>
                <c:pt idx="138">
                  <c:v>94.25</c:v>
                </c:pt>
                <c:pt idx="139">
                  <c:v>94.71</c:v>
                </c:pt>
                <c:pt idx="140">
                  <c:v>94.63</c:v>
                </c:pt>
                <c:pt idx="141">
                  <c:v>94.41</c:v>
                </c:pt>
                <c:pt idx="142">
                  <c:v>94.97</c:v>
                </c:pt>
                <c:pt idx="143">
                  <c:v>95.56</c:v>
                </c:pt>
                <c:pt idx="144">
                  <c:v>92.63</c:v>
                </c:pt>
                <c:pt idx="145">
                  <c:v>86.08</c:v>
                </c:pt>
                <c:pt idx="146">
                  <c:v>82.07</c:v>
                </c:pt>
                <c:pt idx="147">
                  <c:v>78.44</c:v>
                </c:pt>
                <c:pt idx="148">
                  <c:v>82.13</c:v>
                </c:pt>
                <c:pt idx="149">
                  <c:v>83.56</c:v>
                </c:pt>
                <c:pt idx="150">
                  <c:v>85.12</c:v>
                </c:pt>
                <c:pt idx="151">
                  <c:v>85.15</c:v>
                </c:pt>
                <c:pt idx="152">
                  <c:v>84.73</c:v>
                </c:pt>
                <c:pt idx="153">
                  <c:v>85.07</c:v>
                </c:pt>
                <c:pt idx="154">
                  <c:v>85.32</c:v>
                </c:pt>
                <c:pt idx="155">
                  <c:v>85.18</c:v>
                </c:pt>
                <c:pt idx="156">
                  <c:v>84.26</c:v>
                </c:pt>
                <c:pt idx="157">
                  <c:v>85.18</c:v>
                </c:pt>
                <c:pt idx="158">
                  <c:v>85.17</c:v>
                </c:pt>
                <c:pt idx="159">
                  <c:v>84.93</c:v>
                </c:pt>
                <c:pt idx="160">
                  <c:v>85.28</c:v>
                </c:pt>
                <c:pt idx="161">
                  <c:v>85.26</c:v>
                </c:pt>
                <c:pt idx="162">
                  <c:v>84.87</c:v>
                </c:pt>
                <c:pt idx="163">
                  <c:v>86.06</c:v>
                </c:pt>
                <c:pt idx="164">
                  <c:v>87</c:v>
                </c:pt>
                <c:pt idx="165">
                  <c:v>86.66</c:v>
                </c:pt>
                <c:pt idx="166">
                  <c:v>86.46</c:v>
                </c:pt>
                <c:pt idx="167">
                  <c:v>84.68</c:v>
                </c:pt>
                <c:pt idx="168">
                  <c:v>83.78</c:v>
                </c:pt>
                <c:pt idx="169">
                  <c:v>84.82</c:v>
                </c:pt>
                <c:pt idx="170">
                  <c:v>84.71</c:v>
                </c:pt>
                <c:pt idx="171">
                  <c:v>84.32</c:v>
                </c:pt>
                <c:pt idx="172">
                  <c:v>85.28</c:v>
                </c:pt>
                <c:pt idx="173">
                  <c:v>85.62</c:v>
                </c:pt>
                <c:pt idx="174">
                  <c:v>85.1</c:v>
                </c:pt>
                <c:pt idx="175">
                  <c:v>84.17</c:v>
                </c:pt>
                <c:pt idx="176">
                  <c:v>85.05</c:v>
                </c:pt>
                <c:pt idx="177">
                  <c:v>83.66</c:v>
                </c:pt>
                <c:pt idx="178">
                  <c:v>83.39</c:v>
                </c:pt>
                <c:pt idx="179">
                  <c:v>83.17</c:v>
                </c:pt>
                <c:pt idx="180">
                  <c:v>83.24</c:v>
                </c:pt>
                <c:pt idx="181">
                  <c:v>83.94</c:v>
                </c:pt>
                <c:pt idx="182">
                  <c:v>84.49</c:v>
                </c:pt>
                <c:pt idx="183">
                  <c:v>85.58</c:v>
                </c:pt>
                <c:pt idx="184">
                  <c:v>85.68</c:v>
                </c:pt>
                <c:pt idx="185">
                  <c:v>85.66</c:v>
                </c:pt>
                <c:pt idx="186">
                  <c:v>85.67</c:v>
                </c:pt>
                <c:pt idx="187">
                  <c:v>86.73</c:v>
                </c:pt>
                <c:pt idx="188">
                  <c:v>88.2</c:v>
                </c:pt>
                <c:pt idx="189">
                  <c:v>87.94</c:v>
                </c:pt>
                <c:pt idx="190">
                  <c:v>88.62</c:v>
                </c:pt>
                <c:pt idx="191">
                  <c:v>89.58</c:v>
                </c:pt>
                <c:pt idx="192">
                  <c:v>91.48</c:v>
                </c:pt>
                <c:pt idx="193">
                  <c:v>92.38</c:v>
                </c:pt>
                <c:pt idx="194">
                  <c:v>91.17</c:v>
                </c:pt>
                <c:pt idx="195">
                  <c:v>90.91</c:v>
                </c:pt>
                <c:pt idx="196">
                  <c:v>91.18</c:v>
                </c:pt>
                <c:pt idx="197">
                  <c:v>90.99</c:v>
                </c:pt>
                <c:pt idx="198">
                  <c:v>91.56</c:v>
                </c:pt>
                <c:pt idx="199">
                  <c:v>92.15</c:v>
                </c:pt>
                <c:pt idx="200">
                  <c:v>92.71</c:v>
                </c:pt>
                <c:pt idx="201">
                  <c:v>92.83</c:v>
                </c:pt>
                <c:pt idx="202">
                  <c:v>93.35</c:v>
                </c:pt>
                <c:pt idx="203">
                  <c:v>93.2</c:v>
                </c:pt>
                <c:pt idx="204">
                  <c:v>92.94</c:v>
                </c:pt>
                <c:pt idx="205">
                  <c:v>92.71</c:v>
                </c:pt>
                <c:pt idx="206">
                  <c:v>91.84</c:v>
                </c:pt>
                <c:pt idx="207">
                  <c:v>90.33</c:v>
                </c:pt>
                <c:pt idx="208">
                  <c:v>90.37</c:v>
                </c:pt>
                <c:pt idx="209">
                  <c:v>90.14</c:v>
                </c:pt>
                <c:pt idx="210">
                  <c:v>89.73</c:v>
                </c:pt>
                <c:pt idx="211">
                  <c:v>89.89</c:v>
                </c:pt>
                <c:pt idx="212">
                  <c:v>90.79</c:v>
                </c:pt>
                <c:pt idx="213">
                  <c:v>89.22</c:v>
                </c:pt>
                <c:pt idx="214">
                  <c:v>89.38</c:v>
                </c:pt>
                <c:pt idx="215">
                  <c:v>89.57</c:v>
                </c:pt>
                <c:pt idx="216">
                  <c:v>89.85</c:v>
                </c:pt>
                <c:pt idx="217">
                  <c:v>90.71</c:v>
                </c:pt>
                <c:pt idx="218">
                  <c:v>90.62</c:v>
                </c:pt>
                <c:pt idx="219">
                  <c:v>89.87</c:v>
                </c:pt>
                <c:pt idx="220">
                  <c:v>90.25</c:v>
                </c:pt>
                <c:pt idx="221">
                  <c:v>89.98</c:v>
                </c:pt>
                <c:pt idx="222">
                  <c:v>90.92</c:v>
                </c:pt>
                <c:pt idx="223">
                  <c:v>92.49</c:v>
                </c:pt>
                <c:pt idx="224">
                  <c:v>93.21</c:v>
                </c:pt>
                <c:pt idx="225">
                  <c:v>93.69</c:v>
                </c:pt>
                <c:pt idx="226">
                  <c:v>93.82</c:v>
                </c:pt>
                <c:pt idx="227">
                  <c:v>95.4</c:v>
                </c:pt>
                <c:pt idx="228">
                  <c:v>97.15</c:v>
                </c:pt>
                <c:pt idx="229">
                  <c:v>98.01</c:v>
                </c:pt>
                <c:pt idx="230">
                  <c:v>97.15</c:v>
                </c:pt>
                <c:pt idx="231">
                  <c:v>97.09</c:v>
                </c:pt>
                <c:pt idx="232">
                  <c:v>97.08</c:v>
                </c:pt>
                <c:pt idx="233">
                  <c:v>97.09</c:v>
                </c:pt>
                <c:pt idx="234">
                  <c:v>97.46</c:v>
                </c:pt>
                <c:pt idx="235">
                  <c:v>96.48</c:v>
                </c:pt>
                <c:pt idx="236">
                  <c:v>96.52</c:v>
                </c:pt>
                <c:pt idx="237">
                  <c:v>97.15</c:v>
                </c:pt>
                <c:pt idx="238">
                  <c:v>97.4</c:v>
                </c:pt>
                <c:pt idx="239">
                  <c:v>97.05</c:v>
                </c:pt>
                <c:pt idx="240">
                  <c:v>97.11</c:v>
                </c:pt>
                <c:pt idx="241">
                  <c:v>97.32</c:v>
                </c:pt>
                <c:pt idx="242">
                  <c:v>97.8</c:v>
                </c:pt>
                <c:pt idx="243">
                  <c:v>98.15</c:v>
                </c:pt>
                <c:pt idx="244">
                  <c:v>97.94</c:v>
                </c:pt>
                <c:pt idx="245">
                  <c:v>98.33</c:v>
                </c:pt>
                <c:pt idx="246">
                  <c:v>98.6</c:v>
                </c:pt>
                <c:pt idx="247">
                  <c:v>98.13</c:v>
                </c:pt>
                <c:pt idx="248">
                  <c:v>97.51</c:v>
                </c:pt>
                <c:pt idx="249">
                  <c:v>97.62</c:v>
                </c:pt>
                <c:pt idx="250">
                  <c:v>98.22</c:v>
                </c:pt>
                <c:pt idx="251">
                  <c:v>98.86</c:v>
                </c:pt>
                <c:pt idx="252">
                  <c:v>99.57</c:v>
                </c:pt>
                <c:pt idx="253">
                  <c:v>99.2</c:v>
                </c:pt>
                <c:pt idx="254">
                  <c:v>97.5</c:v>
                </c:pt>
                <c:pt idx="255">
                  <c:v>97.27</c:v>
                </c:pt>
                <c:pt idx="256">
                  <c:v>97.81</c:v>
                </c:pt>
                <c:pt idx="257">
                  <c:v>98.37</c:v>
                </c:pt>
                <c:pt idx="258">
                  <c:v>96.92</c:v>
                </c:pt>
                <c:pt idx="259">
                  <c:v>95.7</c:v>
                </c:pt>
                <c:pt idx="260">
                  <c:v>95.69</c:v>
                </c:pt>
                <c:pt idx="261">
                  <c:v>97.08</c:v>
                </c:pt>
                <c:pt idx="262">
                  <c:v>97.79</c:v>
                </c:pt>
                <c:pt idx="263">
                  <c:v>98.27</c:v>
                </c:pt>
                <c:pt idx="264">
                  <c:v>99.36</c:v>
                </c:pt>
                <c:pt idx="265">
                  <c:v>100.73</c:v>
                </c:pt>
                <c:pt idx="266">
                  <c:v>101.77</c:v>
                </c:pt>
                <c:pt idx="267">
                  <c:v>101.23</c:v>
                </c:pt>
                <c:pt idx="268">
                  <c:v>101.65</c:v>
                </c:pt>
                <c:pt idx="269">
                  <c:v>101.74</c:v>
                </c:pt>
                <c:pt idx="270">
                  <c:v>102.76</c:v>
                </c:pt>
                <c:pt idx="271">
                  <c:v>104.31</c:v>
                </c:pt>
                <c:pt idx="272">
                  <c:v>104.5</c:v>
                </c:pt>
                <c:pt idx="273">
                  <c:v>105.68</c:v>
                </c:pt>
                <c:pt idx="274">
                  <c:v>106.22</c:v>
                </c:pt>
                <c:pt idx="275">
                  <c:v>106.76</c:v>
                </c:pt>
                <c:pt idx="276">
                  <c:v>106.37</c:v>
                </c:pt>
                <c:pt idx="277">
                  <c:v>106.65</c:v>
                </c:pt>
                <c:pt idx="278">
                  <c:v>106.08</c:v>
                </c:pt>
                <c:pt idx="279">
                  <c:v>105.42</c:v>
                </c:pt>
                <c:pt idx="280">
                  <c:v>104.55</c:v>
                </c:pt>
                <c:pt idx="281">
                  <c:v>104.34</c:v>
                </c:pt>
                <c:pt idx="282">
                  <c:v>104.12</c:v>
                </c:pt>
                <c:pt idx="283">
                  <c:v>103.99</c:v>
                </c:pt>
                <c:pt idx="284">
                  <c:v>104.88</c:v>
                </c:pt>
                <c:pt idx="285">
                  <c:v>105.45</c:v>
                </c:pt>
                <c:pt idx="286">
                  <c:v>105.35</c:v>
                </c:pt>
                <c:pt idx="287">
                  <c:v>105.63</c:v>
                </c:pt>
                <c:pt idx="288">
                  <c:v>105.77</c:v>
                </c:pt>
                <c:pt idx="289">
                  <c:v>105.3</c:v>
                </c:pt>
                <c:pt idx="290">
                  <c:v>104.89</c:v>
                </c:pt>
                <c:pt idx="291">
                  <c:v>104.01</c:v>
                </c:pt>
                <c:pt idx="292">
                  <c:v>103.69</c:v>
                </c:pt>
                <c:pt idx="293">
                  <c:v>103.35</c:v>
                </c:pt>
                <c:pt idx="294">
                  <c:v>102.77</c:v>
                </c:pt>
                <c:pt idx="295">
                  <c:v>102.6</c:v>
                </c:pt>
                <c:pt idx="296">
                  <c:v>102.63</c:v>
                </c:pt>
                <c:pt idx="297">
                  <c:v>103.38</c:v>
                </c:pt>
                <c:pt idx="298">
                  <c:v>104.54</c:v>
                </c:pt>
                <c:pt idx="299">
                  <c:v>105.29</c:v>
                </c:pt>
                <c:pt idx="300">
                  <c:v>104.96</c:v>
                </c:pt>
                <c:pt idx="301">
                  <c:v>105.51</c:v>
                </c:pt>
                <c:pt idx="302">
                  <c:v>105.46</c:v>
                </c:pt>
                <c:pt idx="303">
                  <c:v>105.4</c:v>
                </c:pt>
                <c:pt idx="304">
                  <c:v>106.04</c:v>
                </c:pt>
                <c:pt idx="305">
                  <c:v>106.9</c:v>
                </c:pt>
                <c:pt idx="306">
                  <c:v>107.66</c:v>
                </c:pt>
                <c:pt idx="307">
                  <c:v>108.07</c:v>
                </c:pt>
                <c:pt idx="308">
                  <c:v>107.9</c:v>
                </c:pt>
                <c:pt idx="309">
                  <c:v>107.64</c:v>
                </c:pt>
                <c:pt idx="310">
                  <c:v>108.76</c:v>
                </c:pt>
                <c:pt idx="311">
                  <c:v>109.27</c:v>
                </c:pt>
                <c:pt idx="312">
                  <c:v>109.64</c:v>
                </c:pt>
                <c:pt idx="313">
                  <c:v>110.63</c:v>
                </c:pt>
                <c:pt idx="314">
                  <c:v>111.3</c:v>
                </c:pt>
                <c:pt idx="315">
                  <c:v>111.83</c:v>
                </c:pt>
                <c:pt idx="316">
                  <c:v>111.66</c:v>
                </c:pt>
                <c:pt idx="317">
                  <c:v>111.42</c:v>
                </c:pt>
                <c:pt idx="318">
                  <c:v>111.81</c:v>
                </c:pt>
                <c:pt idx="319">
                  <c:v>111.95</c:v>
                </c:pt>
                <c:pt idx="320">
                  <c:v>110.17</c:v>
                </c:pt>
                <c:pt idx="321">
                  <c:v>110.25</c:v>
                </c:pt>
                <c:pt idx="322">
                  <c:v>111.43</c:v>
                </c:pt>
                <c:pt idx="323">
                  <c:v>111.84</c:v>
                </c:pt>
                <c:pt idx="324">
                  <c:v>111.69</c:v>
                </c:pt>
                <c:pt idx="325">
                  <c:v>112.66</c:v>
                </c:pt>
                <c:pt idx="326">
                  <c:v>112.41</c:v>
                </c:pt>
                <c:pt idx="327">
                  <c:v>111.26</c:v>
                </c:pt>
                <c:pt idx="328">
                  <c:v>111.13</c:v>
                </c:pt>
                <c:pt idx="329">
                  <c:v>110.57</c:v>
                </c:pt>
                <c:pt idx="330">
                  <c:v>110.1</c:v>
                </c:pt>
                <c:pt idx="331">
                  <c:v>110.29</c:v>
                </c:pt>
                <c:pt idx="332">
                  <c:v>111.04</c:v>
                </c:pt>
                <c:pt idx="333">
                  <c:v>110.75</c:v>
                </c:pt>
                <c:pt idx="334">
                  <c:v>111.24</c:v>
                </c:pt>
                <c:pt idx="335">
                  <c:v>111.99</c:v>
                </c:pt>
                <c:pt idx="336">
                  <c:v>112.31</c:v>
                </c:pt>
                <c:pt idx="337">
                  <c:v>112.25</c:v>
                </c:pt>
                <c:pt idx="338">
                  <c:v>112.07</c:v>
                </c:pt>
                <c:pt idx="339">
                  <c:v>111.85</c:v>
                </c:pt>
                <c:pt idx="340">
                  <c:v>112.01</c:v>
                </c:pt>
                <c:pt idx="341">
                  <c:v>112.12</c:v>
                </c:pt>
                <c:pt idx="342">
                  <c:v>113.28</c:v>
                </c:pt>
                <c:pt idx="343">
                  <c:v>114.11</c:v>
                </c:pt>
                <c:pt idx="344">
                  <c:v>107.96</c:v>
                </c:pt>
                <c:pt idx="345">
                  <c:v>99.76</c:v>
                </c:pt>
                <c:pt idx="346">
                  <c:v>101.93</c:v>
                </c:pt>
                <c:pt idx="347">
                  <c:v>98.59</c:v>
                </c:pt>
                <c:pt idx="348">
                  <c:v>94.81</c:v>
                </c:pt>
                <c:pt idx="349">
                  <c:v>92.82</c:v>
                </c:pt>
                <c:pt idx="350">
                  <c:v>90.12</c:v>
                </c:pt>
                <c:pt idx="351">
                  <c:v>90.93</c:v>
                </c:pt>
                <c:pt idx="352">
                  <c:v>95.13</c:v>
                </c:pt>
                <c:pt idx="353">
                  <c:v>95.98</c:v>
                </c:pt>
                <c:pt idx="354">
                  <c:v>94.08</c:v>
                </c:pt>
                <c:pt idx="355">
                  <c:v>92.78</c:v>
                </c:pt>
                <c:pt idx="356">
                  <c:v>92.04</c:v>
                </c:pt>
                <c:pt idx="357">
                  <c:v>91.43</c:v>
                </c:pt>
                <c:pt idx="358">
                  <c:v>90.25</c:v>
                </c:pt>
                <c:pt idx="359">
                  <c:v>89.2</c:v>
                </c:pt>
                <c:pt idx="360">
                  <c:v>89.66</c:v>
                </c:pt>
                <c:pt idx="361">
                  <c:v>89.85</c:v>
                </c:pt>
                <c:pt idx="362">
                  <c:v>89.27</c:v>
                </c:pt>
                <c:pt idx="363">
                  <c:v>91.75</c:v>
                </c:pt>
                <c:pt idx="364">
                  <c:v>92.27</c:v>
                </c:pt>
                <c:pt idx="365">
                  <c:v>91.12</c:v>
                </c:pt>
                <c:pt idx="366">
                  <c:v>90.23</c:v>
                </c:pt>
                <c:pt idx="367">
                  <c:v>88.89</c:v>
                </c:pt>
                <c:pt idx="368">
                  <c:v>89.1</c:v>
                </c:pt>
                <c:pt idx="369">
                  <c:v>89.03</c:v>
                </c:pt>
                <c:pt idx="370">
                  <c:v>88.37</c:v>
                </c:pt>
                <c:pt idx="371">
                  <c:v>87.47</c:v>
                </c:pt>
                <c:pt idx="372">
                  <c:v>87.31</c:v>
                </c:pt>
                <c:pt idx="373">
                  <c:v>86.04</c:v>
                </c:pt>
                <c:pt idx="374">
                  <c:v>79.239999999999995</c:v>
                </c:pt>
                <c:pt idx="375">
                  <c:v>76.63</c:v>
                </c:pt>
                <c:pt idx="376">
                  <c:v>81</c:v>
                </c:pt>
                <c:pt idx="377">
                  <c:v>81.5</c:v>
                </c:pt>
                <c:pt idx="378">
                  <c:v>82.66</c:v>
                </c:pt>
                <c:pt idx="379">
                  <c:v>85.51</c:v>
                </c:pt>
                <c:pt idx="380">
                  <c:v>86.07</c:v>
                </c:pt>
                <c:pt idx="381">
                  <c:v>85.04</c:v>
                </c:pt>
                <c:pt idx="382">
                  <c:v>86.1</c:v>
                </c:pt>
                <c:pt idx="383">
                  <c:v>87.16</c:v>
                </c:pt>
                <c:pt idx="384">
                  <c:v>88.78</c:v>
                </c:pt>
                <c:pt idx="385">
                  <c:v>89.72</c:v>
                </c:pt>
                <c:pt idx="386">
                  <c:v>90.66</c:v>
                </c:pt>
                <c:pt idx="387">
                  <c:v>91.68</c:v>
                </c:pt>
                <c:pt idx="388">
                  <c:v>93.46</c:v>
                </c:pt>
                <c:pt idx="389">
                  <c:v>94.41</c:v>
                </c:pt>
                <c:pt idx="390">
                  <c:v>94.24</c:v>
                </c:pt>
                <c:pt idx="391">
                  <c:v>93.98</c:v>
                </c:pt>
                <c:pt idx="392">
                  <c:v>94.6</c:v>
                </c:pt>
                <c:pt idx="393">
                  <c:v>95.06</c:v>
                </c:pt>
                <c:pt idx="394">
                  <c:v>95.15</c:v>
                </c:pt>
                <c:pt idx="395">
                  <c:v>95.96</c:v>
                </c:pt>
                <c:pt idx="396">
                  <c:v>95.94</c:v>
                </c:pt>
                <c:pt idx="397">
                  <c:v>94.08</c:v>
                </c:pt>
                <c:pt idx="398">
                  <c:v>93.07</c:v>
                </c:pt>
                <c:pt idx="399">
                  <c:v>93.54</c:v>
                </c:pt>
                <c:pt idx="400">
                  <c:v>93.74</c:v>
                </c:pt>
                <c:pt idx="401">
                  <c:v>93.69</c:v>
                </c:pt>
                <c:pt idx="402">
                  <c:v>93.06</c:v>
                </c:pt>
                <c:pt idx="403">
                  <c:v>92.4</c:v>
                </c:pt>
                <c:pt idx="404">
                  <c:v>93.25</c:v>
                </c:pt>
                <c:pt idx="405">
                  <c:v>93.54</c:v>
                </c:pt>
                <c:pt idx="406">
                  <c:v>94.34</c:v>
                </c:pt>
                <c:pt idx="407">
                  <c:v>94.31</c:v>
                </c:pt>
                <c:pt idx="408">
                  <c:v>94.16</c:v>
                </c:pt>
                <c:pt idx="409">
                  <c:v>93.75</c:v>
                </c:pt>
                <c:pt idx="410">
                  <c:v>93.87</c:v>
                </c:pt>
                <c:pt idx="411">
                  <c:v>93.66</c:v>
                </c:pt>
                <c:pt idx="412">
                  <c:v>94.79</c:v>
                </c:pt>
                <c:pt idx="413">
                  <c:v>94.9</c:v>
                </c:pt>
                <c:pt idx="414">
                  <c:v>94.72</c:v>
                </c:pt>
                <c:pt idx="415">
                  <c:v>95.22</c:v>
                </c:pt>
                <c:pt idx="416">
                  <c:v>95.89</c:v>
                </c:pt>
                <c:pt idx="417">
                  <c:v>96.25</c:v>
                </c:pt>
                <c:pt idx="418">
                  <c:v>95.75</c:v>
                </c:pt>
                <c:pt idx="419">
                  <c:v>95.63</c:v>
                </c:pt>
                <c:pt idx="420">
                  <c:v>95.4</c:v>
                </c:pt>
                <c:pt idx="421">
                  <c:v>94.61</c:v>
                </c:pt>
                <c:pt idx="422">
                  <c:v>93.95</c:v>
                </c:pt>
                <c:pt idx="423">
                  <c:v>93.36</c:v>
                </c:pt>
                <c:pt idx="424">
                  <c:v>93.29</c:v>
                </c:pt>
                <c:pt idx="425">
                  <c:v>92.63</c:v>
                </c:pt>
                <c:pt idx="426">
                  <c:v>92.85</c:v>
                </c:pt>
                <c:pt idx="427">
                  <c:v>93.08</c:v>
                </c:pt>
                <c:pt idx="428">
                  <c:v>92.45</c:v>
                </c:pt>
                <c:pt idx="429">
                  <c:v>93.09</c:v>
                </c:pt>
                <c:pt idx="430">
                  <c:v>92.29</c:v>
                </c:pt>
                <c:pt idx="431">
                  <c:v>91.43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A06-4291-B507-10B6AFB05C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513900768"/>
        <c:axId val="-513901856"/>
      </c:lineChart>
      <c:dateAx>
        <c:axId val="-513906208"/>
        <c:scaling>
          <c:orientation val="minMax"/>
        </c:scaling>
        <c:delete val="0"/>
        <c:axPos val="b"/>
        <c:numFmt formatCode="mm\-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-513904032"/>
        <c:crosses val="autoZero"/>
        <c:auto val="1"/>
        <c:lblOffset val="100"/>
        <c:baseTimeUnit val="months"/>
      </c:dateAx>
      <c:valAx>
        <c:axId val="-513904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-513906208"/>
        <c:crosses val="autoZero"/>
        <c:crossBetween val="between"/>
      </c:valAx>
      <c:valAx>
        <c:axId val="-513901856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-513900768"/>
        <c:crosses val="max"/>
        <c:crossBetween val="between"/>
      </c:valAx>
      <c:dateAx>
        <c:axId val="-513900768"/>
        <c:scaling>
          <c:orientation val="minMax"/>
        </c:scaling>
        <c:delete val="1"/>
        <c:axPos val="b"/>
        <c:numFmt formatCode="mm\-yyyy" sourceLinked="1"/>
        <c:majorTickMark val="out"/>
        <c:minorTickMark val="none"/>
        <c:tickLblPos val="nextTo"/>
        <c:crossAx val="-513901856"/>
        <c:crosses val="autoZero"/>
        <c:auto val="1"/>
        <c:lblOffset val="100"/>
        <c:baseTimeUnit val="months"/>
      </c:date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653F429-A472-4756-BBD7-D21C0779F71B}" type="datetimeFigureOut">
              <a:rPr lang="it-IT"/>
              <a:pPr>
                <a:defRPr/>
              </a:pPr>
              <a:t>15/03/2019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162FB3B-2929-4FDC-A7DD-C3B2B74658F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53371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8BC3F43-E7FE-477F-BDDA-04B3FBF91E27}" type="datetimeFigureOut">
              <a:rPr lang="it-IT"/>
              <a:pPr>
                <a:defRPr/>
              </a:pPr>
              <a:t>15/03/2019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 smtClean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EF80D1A-AF25-4503-B547-CA17A5C62FA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40160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Il tasso di cambio è misurato certo per incerto: se aumenta,</a:t>
            </a:r>
            <a:r>
              <a:rPr lang="it-IT" baseline="0" dirty="0" smtClean="0"/>
              <a:t> l’euro si apprezza. In realtà, l’apprezzamento del tasso nominale riflette la diminuzione del tasso di inflazione nell’area Euro. Il tasso effettivo reale non è cambiato molto.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F80D1A-AF25-4503-B547-CA17A5C62FA0}" type="slidenum">
              <a:rPr lang="it-IT" smtClean="0"/>
              <a:pPr>
                <a:defRPr/>
              </a:pPr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23340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Il tasso di cambio nominale diminuisce (la lira si deprezza) ma la diminuzione è sostanzialmente dovuta all’aumento dell’inflazione – In termini reali la svalutazione è molto ridotta (meno del 20% - scala destra)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F80D1A-AF25-4503-B547-CA17A5C62FA0}" type="slidenum">
              <a:rPr lang="it-IT" smtClean="0"/>
              <a:pPr>
                <a:defRPr/>
              </a:pPr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4248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AC791-BD6E-4664-9D7E-85A428000937}" type="datetime1">
              <a:rPr lang="it-IT"/>
              <a:pPr>
                <a:defRPr/>
              </a:pPr>
              <a:t>15/03/2019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507E9D-2ED9-4ED4-A686-EA12FB9D601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9045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835FF-10EF-4D66-A1DB-B22408FF89ED}" type="datetime1">
              <a:rPr lang="it-IT"/>
              <a:pPr>
                <a:defRPr/>
              </a:pPr>
              <a:t>15/03/2019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2AD31-F963-44CB-A2A3-EA661AF1018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2182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B68871-BEDB-4D78-ABDE-9344B65FB61E}" type="datetime1">
              <a:rPr lang="it-IT"/>
              <a:pPr>
                <a:defRPr/>
              </a:pPr>
              <a:t>15/03/2019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D52FCA-A1DE-44D3-B2EA-1D2018B924B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7156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CB401-E7D0-4469-B8F7-6D4FBAFDE34F}" type="datetime1">
              <a:rPr lang="it-IT"/>
              <a:pPr>
                <a:defRPr/>
              </a:pPr>
              <a:t>15/03/2019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87996-F48D-4B54-8533-A36D83A7FBA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5889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BBAFD-2FA9-4889-863E-8B80D1E8F6E7}" type="datetime1">
              <a:rPr lang="it-IT"/>
              <a:pPr>
                <a:defRPr/>
              </a:pPr>
              <a:t>15/03/2019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C87D4-C492-4BCE-98A8-C3FA345A1D2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9398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196C7-327E-4E11-B23B-D1F5F126985C}" type="datetime1">
              <a:rPr lang="it-IT"/>
              <a:pPr>
                <a:defRPr/>
              </a:pPr>
              <a:t>15/03/2019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45DA0B-CD76-4DF7-9D3B-1359CECD1CD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7334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5083F-8D16-4995-96E0-24237AAD453A}" type="datetime1">
              <a:rPr lang="it-IT"/>
              <a:pPr>
                <a:defRPr/>
              </a:pPr>
              <a:t>15/03/2019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BF6963-7B8E-42F0-A4D7-0BB3AF37289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5925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D2543-AB4A-4C15-920A-F58580E93052}" type="datetime1">
              <a:rPr lang="it-IT"/>
              <a:pPr>
                <a:defRPr/>
              </a:pPr>
              <a:t>15/03/2019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90AA0-24E9-4725-9AA7-1DC2CED031A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5962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9F2115-7D97-4A04-93DC-6F390EF8DC3A}" type="datetime1">
              <a:rPr lang="it-IT"/>
              <a:pPr>
                <a:defRPr/>
              </a:pPr>
              <a:t>15/03/2019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4793D-FADF-40C2-AC72-B138CA64C19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2063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7D765-1399-40BF-8D29-E097B49219C8}" type="datetime1">
              <a:rPr lang="it-IT"/>
              <a:pPr>
                <a:defRPr/>
              </a:pPr>
              <a:t>15/03/2019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F286D-F9E0-42B9-9E4A-DABC0E44B56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5700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A60C9-5FEE-4040-9C06-D63A7669647D}" type="datetime1">
              <a:rPr lang="it-IT"/>
              <a:pPr>
                <a:defRPr/>
              </a:pPr>
              <a:t>15/03/2019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A78B3-486D-4F13-9372-C0CD85CCA47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0062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896624B-4761-4381-8523-B1B7C2E2A082}" type="datetime1">
              <a:rPr lang="it-IT"/>
              <a:pPr>
                <a:defRPr/>
              </a:pPr>
              <a:t>15/03/2019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D9CC439-EC49-4AA3-82DD-C3C89C2BFDD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cb.europa.eu/stats/exchange/eurofxref/html/index.en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bis.org/statistics/eer.htm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se.univr.it/documenti/OccorrenzaIns/matdid/matdid790245.pdf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dse.univr.it/documenti/OccorrenzaIns/matdid/matdid790245.pdf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D:\Università\Loghi\Logo Parthenope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65863"/>
            <a:ext cx="547688" cy="54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CasellaDiTesto 4"/>
          <p:cNvSpPr txBox="1">
            <a:spLocks noChangeArrowheads="1"/>
          </p:cNvSpPr>
          <p:nvPr/>
        </p:nvSpPr>
        <p:spPr bwMode="auto">
          <a:xfrm>
            <a:off x="684213" y="6453188"/>
            <a:ext cx="31670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it-IT" altLang="it-IT" sz="1200">
                <a:solidFill>
                  <a:srgbClr val="002060"/>
                </a:solidFill>
              </a:rPr>
              <a:t>Riccardo Marselli marselli@uniparthenope.it</a:t>
            </a:r>
          </a:p>
        </p:txBody>
      </p:sp>
      <p:sp>
        <p:nvSpPr>
          <p:cNvPr id="10245" name="CasellaDiTesto 7"/>
          <p:cNvSpPr txBox="1">
            <a:spLocks noChangeArrowheads="1"/>
          </p:cNvSpPr>
          <p:nvPr/>
        </p:nvSpPr>
        <p:spPr bwMode="auto">
          <a:xfrm>
            <a:off x="63500" y="5978525"/>
            <a:ext cx="8972550" cy="276225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it-IT" altLang="it-IT" sz="1200" dirty="0" smtClean="0">
                <a:solidFill>
                  <a:schemeClr val="bg1"/>
                </a:solidFill>
              </a:rPr>
              <a:t>Economia dei mercati finanziari</a:t>
            </a:r>
            <a:endParaRPr lang="it-IT" altLang="it-IT" sz="1200" dirty="0">
              <a:solidFill>
                <a:schemeClr val="bg1"/>
              </a:solidFill>
            </a:endParaRPr>
          </a:p>
        </p:txBody>
      </p:sp>
      <p:cxnSp>
        <p:nvCxnSpPr>
          <p:cNvPr id="10" name="Connettore 1 9"/>
          <p:cNvCxnSpPr/>
          <p:nvPr/>
        </p:nvCxnSpPr>
        <p:spPr>
          <a:xfrm>
            <a:off x="0" y="765175"/>
            <a:ext cx="9144000" cy="0"/>
          </a:xfrm>
          <a:prstGeom prst="line">
            <a:avLst/>
          </a:prstGeom>
          <a:ln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7" name="CasellaDiTesto 11"/>
          <p:cNvSpPr txBox="1">
            <a:spLocks noChangeArrowheads="1"/>
          </p:cNvSpPr>
          <p:nvPr/>
        </p:nvSpPr>
        <p:spPr bwMode="auto">
          <a:xfrm>
            <a:off x="468313" y="3789328"/>
            <a:ext cx="8280400" cy="2015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it-IT" altLang="it-IT" sz="26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Quanti euro per unità di valuta estera</a:t>
            </a:r>
            <a:r>
              <a:rPr lang="it-IT" altLang="it-IT" sz="2600" dirty="0" smtClean="0"/>
              <a:t> </a:t>
            </a:r>
            <a:r>
              <a:rPr lang="it-IT" altLang="it-IT" sz="2000" dirty="0" smtClean="0"/>
              <a:t>(incerto per certo)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altLang="it-IT" sz="2600" dirty="0" smtClean="0">
                <a:solidFill>
                  <a:srgbClr val="00B050"/>
                </a:solidFill>
              </a:rPr>
              <a:t>Per un euro quante unità di valuta estera</a:t>
            </a:r>
            <a:r>
              <a:rPr lang="it-IT" altLang="it-IT" sz="2600" dirty="0" smtClean="0"/>
              <a:t> </a:t>
            </a:r>
            <a:r>
              <a:rPr lang="it-IT" altLang="it-IT" sz="2000" dirty="0" smtClean="0"/>
              <a:t>(certo per incerto)</a:t>
            </a:r>
          </a:p>
          <a:p>
            <a:pPr marL="1200150" lvl="1" indent="-457200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it-IT" altLang="it-IT" sz="1600" dirty="0" smtClean="0"/>
              <a:t>Prezzo in Yen dell’euro [128.3] = </a:t>
            </a:r>
          </a:p>
          <a:p>
            <a:pPr marL="1200150" lvl="1" indent="-457200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it-IT" altLang="it-IT" sz="1600" dirty="0" smtClean="0"/>
              <a:t>Prezzo in sterline dell’euro [0.7706] * </a:t>
            </a:r>
          </a:p>
          <a:p>
            <a:pPr marL="1200150" lvl="1" indent="-457200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it-IT" altLang="it-IT" sz="1600" dirty="0" smtClean="0"/>
              <a:t>Prezzo in sterline di (100) Yen [166.5476]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7A30E6-143B-45CE-9713-71C3CED87FC3}" type="slidenum">
              <a:rPr lang="it-IT"/>
              <a:pPr>
                <a:defRPr/>
              </a:pPr>
              <a:t>1</a:t>
            </a:fld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468313" y="116632"/>
            <a:ext cx="83521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solidFill>
                  <a:srgbClr val="0070C0"/>
                </a:solidFill>
              </a:rPr>
              <a:t>Il Tasso di Cambio bilaterale – cross </a:t>
            </a:r>
            <a:r>
              <a:rPr lang="it-IT" sz="2800" dirty="0" err="1" smtClean="0">
                <a:solidFill>
                  <a:srgbClr val="0070C0"/>
                </a:solidFill>
              </a:rPr>
              <a:t>rates</a:t>
            </a:r>
            <a:endParaRPr lang="it-IT" sz="2800" dirty="0">
              <a:solidFill>
                <a:srgbClr val="0070C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8280" y="800500"/>
            <a:ext cx="6187440" cy="2932176"/>
          </a:xfrm>
          <a:prstGeom prst="rect">
            <a:avLst/>
          </a:prstGeom>
        </p:spPr>
      </p:pic>
      <p:cxnSp>
        <p:nvCxnSpPr>
          <p:cNvPr id="6" name="Connettore 2 5"/>
          <p:cNvCxnSpPr/>
          <p:nvPr/>
        </p:nvCxnSpPr>
        <p:spPr>
          <a:xfrm>
            <a:off x="3707904" y="1052736"/>
            <a:ext cx="0" cy="648072"/>
          </a:xfrm>
          <a:prstGeom prst="straightConnector1">
            <a:avLst/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2 7"/>
          <p:cNvCxnSpPr/>
          <p:nvPr/>
        </p:nvCxnSpPr>
        <p:spPr>
          <a:xfrm>
            <a:off x="611188" y="3068960"/>
            <a:ext cx="867092" cy="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Gallone 8"/>
          <p:cNvSpPr/>
          <p:nvPr/>
        </p:nvSpPr>
        <p:spPr>
          <a:xfrm>
            <a:off x="3275856" y="2204864"/>
            <a:ext cx="72008" cy="45719"/>
          </a:xfrm>
          <a:prstGeom prst="chevron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5" name="Gallone 14"/>
          <p:cNvSpPr/>
          <p:nvPr/>
        </p:nvSpPr>
        <p:spPr>
          <a:xfrm>
            <a:off x="3275856" y="2833960"/>
            <a:ext cx="72008" cy="45719"/>
          </a:xfrm>
          <a:prstGeom prst="chevron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6" name="Gallone 15"/>
          <p:cNvSpPr/>
          <p:nvPr/>
        </p:nvSpPr>
        <p:spPr>
          <a:xfrm>
            <a:off x="4067944" y="2204864"/>
            <a:ext cx="72008" cy="45719"/>
          </a:xfrm>
          <a:prstGeom prst="chevron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5364088" y="4942909"/>
            <a:ext cx="3456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Il triangolo superiore contiene il reciproco del triangolo inferiore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84586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2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2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2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5" grpId="0" animBg="1"/>
      <p:bldP spid="16" grpId="0" animBg="1"/>
      <p:bldP spid="1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D:\Università\Loghi\Logo Parthenope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65863"/>
            <a:ext cx="547688" cy="54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CasellaDiTesto 4"/>
          <p:cNvSpPr txBox="1">
            <a:spLocks noChangeArrowheads="1"/>
          </p:cNvSpPr>
          <p:nvPr/>
        </p:nvSpPr>
        <p:spPr bwMode="auto">
          <a:xfrm>
            <a:off x="684213" y="6453188"/>
            <a:ext cx="31670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it-IT" altLang="it-IT" sz="1200">
                <a:solidFill>
                  <a:srgbClr val="002060"/>
                </a:solidFill>
              </a:rPr>
              <a:t>Riccardo Marselli marselli@uniparthenope.it</a:t>
            </a:r>
          </a:p>
        </p:txBody>
      </p:sp>
      <p:sp>
        <p:nvSpPr>
          <p:cNvPr id="10245" name="CasellaDiTesto 7"/>
          <p:cNvSpPr txBox="1">
            <a:spLocks noChangeArrowheads="1"/>
          </p:cNvSpPr>
          <p:nvPr/>
        </p:nvSpPr>
        <p:spPr bwMode="auto">
          <a:xfrm>
            <a:off x="63500" y="5978525"/>
            <a:ext cx="8972550" cy="276225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it-IT" altLang="it-IT" sz="1200" dirty="0" smtClean="0">
                <a:solidFill>
                  <a:schemeClr val="bg1"/>
                </a:solidFill>
              </a:rPr>
              <a:t>Economia dei mercati finanziari</a:t>
            </a:r>
            <a:endParaRPr lang="it-IT" altLang="it-IT" sz="1200" dirty="0">
              <a:solidFill>
                <a:schemeClr val="bg1"/>
              </a:solidFill>
            </a:endParaRPr>
          </a:p>
        </p:txBody>
      </p:sp>
      <p:cxnSp>
        <p:nvCxnSpPr>
          <p:cNvPr id="10" name="Connettore 1 9"/>
          <p:cNvCxnSpPr/>
          <p:nvPr/>
        </p:nvCxnSpPr>
        <p:spPr>
          <a:xfrm>
            <a:off x="0" y="765175"/>
            <a:ext cx="9144000" cy="0"/>
          </a:xfrm>
          <a:prstGeom prst="line">
            <a:avLst/>
          </a:prstGeom>
          <a:ln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7A30E6-143B-45CE-9713-71C3CED87FC3}" type="slidenum">
              <a:rPr lang="it-IT"/>
              <a:pPr>
                <a:defRPr/>
              </a:pPr>
              <a:t>10</a:t>
            </a:fld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468313" y="116632"/>
            <a:ext cx="83521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solidFill>
                  <a:srgbClr val="0070C0"/>
                </a:solidFill>
              </a:rPr>
              <a:t>Il Tasso di Cambio effettivo - 3</a:t>
            </a:r>
            <a:endParaRPr lang="it-IT" sz="2800" dirty="0">
              <a:solidFill>
                <a:srgbClr val="0070C0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79512" y="908720"/>
            <a:ext cx="8784976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3200" dirty="0" smtClean="0"/>
              <a:t>Le fonti statistiche principali sono: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it-IT" sz="3200" dirty="0" smtClean="0"/>
          </a:p>
          <a:p>
            <a:pPr marL="914400" lvl="1" indent="-4572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it-IT" sz="2800" dirty="0" smtClean="0"/>
              <a:t>ECB</a:t>
            </a:r>
          </a:p>
          <a:p>
            <a:pPr>
              <a:spcAft>
                <a:spcPts val="1200"/>
              </a:spcAft>
            </a:pPr>
            <a:r>
              <a:rPr lang="it-IT" sz="1200" dirty="0" smtClean="0"/>
              <a:t>			&lt;</a:t>
            </a:r>
            <a:r>
              <a:rPr lang="it-IT" sz="1200" dirty="0">
                <a:hlinkClick r:id="rId3"/>
              </a:rPr>
              <a:t>https://www.ecb.europa.eu/stats/exchange/eurofxref/html/index.en.html</a:t>
            </a:r>
            <a:r>
              <a:rPr lang="it-IT" sz="1200" dirty="0"/>
              <a:t>&gt;</a:t>
            </a:r>
            <a:endParaRPr lang="it-IT" sz="1200" dirty="0" smtClean="0"/>
          </a:p>
          <a:p>
            <a:pPr marL="457200" indent="-457200">
              <a:spcAft>
                <a:spcPts val="600"/>
              </a:spcAft>
              <a:buFont typeface="Wingdings" panose="05000000000000000000" pitchFamily="2" charset="2"/>
              <a:buChar char="ü"/>
            </a:pPr>
            <a:endParaRPr lang="it-IT" sz="2800" dirty="0" smtClean="0"/>
          </a:p>
          <a:p>
            <a:pPr marL="914400" lvl="1" indent="-4572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it-IT" sz="2800" dirty="0" smtClean="0"/>
              <a:t>BIS</a:t>
            </a:r>
          </a:p>
          <a:p>
            <a:pPr>
              <a:spcAft>
                <a:spcPts val="1200"/>
              </a:spcAft>
            </a:pPr>
            <a:r>
              <a:rPr lang="it-IT" sz="1200" dirty="0" smtClean="0"/>
              <a:t>			&lt;</a:t>
            </a:r>
            <a:r>
              <a:rPr lang="it-IT" sz="1200" dirty="0">
                <a:hlinkClick r:id="rId4"/>
              </a:rPr>
              <a:t>http://www.bis.org/</a:t>
            </a:r>
            <a:r>
              <a:rPr lang="it-IT" sz="1200" dirty="0" err="1">
                <a:hlinkClick r:id="rId4"/>
              </a:rPr>
              <a:t>statistics</a:t>
            </a:r>
            <a:r>
              <a:rPr lang="it-IT" sz="1200" dirty="0">
                <a:hlinkClick r:id="rId4"/>
              </a:rPr>
              <a:t>/eer.htm</a:t>
            </a:r>
            <a:r>
              <a:rPr lang="it-IT" sz="1200" dirty="0" smtClean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692147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D:\Università\Loghi\Logo Parthenope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65863"/>
            <a:ext cx="547688" cy="54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CasellaDiTesto 4"/>
          <p:cNvSpPr txBox="1">
            <a:spLocks noChangeArrowheads="1"/>
          </p:cNvSpPr>
          <p:nvPr/>
        </p:nvSpPr>
        <p:spPr bwMode="auto">
          <a:xfrm>
            <a:off x="684213" y="6453188"/>
            <a:ext cx="31670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it-IT" altLang="it-IT" sz="1200">
                <a:solidFill>
                  <a:srgbClr val="002060"/>
                </a:solidFill>
              </a:rPr>
              <a:t>Riccardo Marselli marselli@uniparthenope.it</a:t>
            </a:r>
          </a:p>
        </p:txBody>
      </p:sp>
      <p:sp>
        <p:nvSpPr>
          <p:cNvPr id="10245" name="CasellaDiTesto 7"/>
          <p:cNvSpPr txBox="1">
            <a:spLocks noChangeArrowheads="1"/>
          </p:cNvSpPr>
          <p:nvPr/>
        </p:nvSpPr>
        <p:spPr bwMode="auto">
          <a:xfrm>
            <a:off x="63500" y="5978525"/>
            <a:ext cx="8972550" cy="276225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it-IT" altLang="it-IT" sz="1200" dirty="0" smtClean="0">
                <a:solidFill>
                  <a:schemeClr val="bg1"/>
                </a:solidFill>
              </a:rPr>
              <a:t>Economia dei mercati finanziari</a:t>
            </a:r>
            <a:endParaRPr lang="it-IT" altLang="it-IT" sz="1200" dirty="0">
              <a:solidFill>
                <a:schemeClr val="bg1"/>
              </a:solidFill>
            </a:endParaRPr>
          </a:p>
        </p:txBody>
      </p:sp>
      <p:cxnSp>
        <p:nvCxnSpPr>
          <p:cNvPr id="10" name="Connettore 1 9"/>
          <p:cNvCxnSpPr/>
          <p:nvPr/>
        </p:nvCxnSpPr>
        <p:spPr>
          <a:xfrm>
            <a:off x="0" y="765175"/>
            <a:ext cx="9144000" cy="0"/>
          </a:xfrm>
          <a:prstGeom prst="line">
            <a:avLst/>
          </a:prstGeom>
          <a:ln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7A30E6-143B-45CE-9713-71C3CED87FC3}" type="slidenum">
              <a:rPr lang="it-IT"/>
              <a:pPr>
                <a:defRPr/>
              </a:pPr>
              <a:t>11</a:t>
            </a:fld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468313" y="116632"/>
            <a:ext cx="83521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solidFill>
                  <a:srgbClr val="0070C0"/>
                </a:solidFill>
              </a:rPr>
              <a:t>Il Tasso di Cambio effettivo - 4</a:t>
            </a:r>
            <a:endParaRPr lang="it-IT" sz="2800" dirty="0">
              <a:solidFill>
                <a:srgbClr val="0070C0"/>
              </a:solidFill>
            </a:endParaRPr>
          </a:p>
        </p:txBody>
      </p:sp>
      <p:graphicFrame>
        <p:nvGraphicFramePr>
          <p:cNvPr id="9" name="Grafico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3917263"/>
              </p:ext>
            </p:extLst>
          </p:nvPr>
        </p:nvGraphicFramePr>
        <p:xfrm>
          <a:off x="395535" y="838290"/>
          <a:ext cx="8424937" cy="5038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84380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D:\Università\Loghi\Logo Parthenope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65863"/>
            <a:ext cx="547688" cy="54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CasellaDiTesto 4"/>
          <p:cNvSpPr txBox="1">
            <a:spLocks noChangeArrowheads="1"/>
          </p:cNvSpPr>
          <p:nvPr/>
        </p:nvSpPr>
        <p:spPr bwMode="auto">
          <a:xfrm>
            <a:off x="684213" y="6453188"/>
            <a:ext cx="31670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it-IT" altLang="it-IT" sz="1200">
                <a:solidFill>
                  <a:srgbClr val="002060"/>
                </a:solidFill>
              </a:rPr>
              <a:t>Riccardo Marselli marselli@uniparthenope.it</a:t>
            </a:r>
          </a:p>
        </p:txBody>
      </p:sp>
      <p:sp>
        <p:nvSpPr>
          <p:cNvPr id="10245" name="CasellaDiTesto 7"/>
          <p:cNvSpPr txBox="1">
            <a:spLocks noChangeArrowheads="1"/>
          </p:cNvSpPr>
          <p:nvPr/>
        </p:nvSpPr>
        <p:spPr bwMode="auto">
          <a:xfrm>
            <a:off x="63500" y="5978525"/>
            <a:ext cx="8972550" cy="276225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it-IT" altLang="it-IT" sz="1200" dirty="0" smtClean="0">
                <a:solidFill>
                  <a:schemeClr val="bg1"/>
                </a:solidFill>
              </a:rPr>
              <a:t>Economia dei mercati finanziari</a:t>
            </a:r>
            <a:endParaRPr lang="it-IT" altLang="it-IT" sz="1200" dirty="0">
              <a:solidFill>
                <a:schemeClr val="bg1"/>
              </a:solidFill>
            </a:endParaRPr>
          </a:p>
        </p:txBody>
      </p:sp>
      <p:cxnSp>
        <p:nvCxnSpPr>
          <p:cNvPr id="10" name="Connettore 1 9"/>
          <p:cNvCxnSpPr/>
          <p:nvPr/>
        </p:nvCxnSpPr>
        <p:spPr>
          <a:xfrm>
            <a:off x="0" y="765175"/>
            <a:ext cx="9144000" cy="0"/>
          </a:xfrm>
          <a:prstGeom prst="line">
            <a:avLst/>
          </a:prstGeom>
          <a:ln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7A30E6-143B-45CE-9713-71C3CED87FC3}" type="slidenum">
              <a:rPr lang="it-IT"/>
              <a:pPr>
                <a:defRPr/>
              </a:pPr>
              <a:t>12</a:t>
            </a:fld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468313" y="116632"/>
            <a:ext cx="83521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solidFill>
                  <a:srgbClr val="0070C0"/>
                </a:solidFill>
              </a:rPr>
              <a:t>Il Tasso di Cambio effettivo - 5</a:t>
            </a:r>
            <a:endParaRPr lang="it-IT" sz="2800" dirty="0">
              <a:solidFill>
                <a:srgbClr val="0070C0"/>
              </a:solidFill>
            </a:endParaRPr>
          </a:p>
        </p:txBody>
      </p:sp>
      <p:graphicFrame>
        <p:nvGraphicFramePr>
          <p:cNvPr id="11" name="Gra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4765335"/>
              </p:ext>
            </p:extLst>
          </p:nvPr>
        </p:nvGraphicFramePr>
        <p:xfrm>
          <a:off x="755576" y="838290"/>
          <a:ext cx="7776864" cy="50815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325246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D:\Università\Loghi\Logo Parthenope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65863"/>
            <a:ext cx="547688" cy="54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CasellaDiTesto 4"/>
          <p:cNvSpPr txBox="1">
            <a:spLocks noChangeArrowheads="1"/>
          </p:cNvSpPr>
          <p:nvPr/>
        </p:nvSpPr>
        <p:spPr bwMode="auto">
          <a:xfrm>
            <a:off x="684213" y="6453188"/>
            <a:ext cx="31670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it-IT" altLang="it-IT" sz="1200">
                <a:solidFill>
                  <a:srgbClr val="002060"/>
                </a:solidFill>
              </a:rPr>
              <a:t>Riccardo Marselli marselli@uniparthenope.it</a:t>
            </a:r>
          </a:p>
        </p:txBody>
      </p:sp>
      <p:sp>
        <p:nvSpPr>
          <p:cNvPr id="10245" name="CasellaDiTesto 7"/>
          <p:cNvSpPr txBox="1">
            <a:spLocks noChangeArrowheads="1"/>
          </p:cNvSpPr>
          <p:nvPr/>
        </p:nvSpPr>
        <p:spPr bwMode="auto">
          <a:xfrm>
            <a:off x="63500" y="5978525"/>
            <a:ext cx="8972550" cy="276225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it-IT" altLang="it-IT" sz="1200" dirty="0" smtClean="0">
                <a:solidFill>
                  <a:schemeClr val="bg1"/>
                </a:solidFill>
              </a:rPr>
              <a:t>Economia dei mercati finanziari</a:t>
            </a:r>
            <a:endParaRPr lang="it-IT" altLang="it-IT" sz="1200" dirty="0">
              <a:solidFill>
                <a:schemeClr val="bg1"/>
              </a:solidFill>
            </a:endParaRPr>
          </a:p>
        </p:txBody>
      </p:sp>
      <p:cxnSp>
        <p:nvCxnSpPr>
          <p:cNvPr id="10" name="Connettore 1 9"/>
          <p:cNvCxnSpPr/>
          <p:nvPr/>
        </p:nvCxnSpPr>
        <p:spPr>
          <a:xfrm>
            <a:off x="0" y="765175"/>
            <a:ext cx="9144000" cy="0"/>
          </a:xfrm>
          <a:prstGeom prst="line">
            <a:avLst/>
          </a:prstGeom>
          <a:ln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7" name="CasellaDiTesto 11"/>
          <p:cNvSpPr txBox="1">
            <a:spLocks noChangeArrowheads="1"/>
          </p:cNvSpPr>
          <p:nvPr/>
        </p:nvSpPr>
        <p:spPr bwMode="auto">
          <a:xfrm>
            <a:off x="468313" y="3717032"/>
            <a:ext cx="8280400" cy="2354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altLang="it-IT" sz="12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Quanti euro per unità di valuta estera</a:t>
            </a:r>
            <a:r>
              <a:rPr lang="it-IT" altLang="it-IT" sz="1200" dirty="0" smtClean="0"/>
              <a:t> (incerto per certo)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altLang="it-IT" sz="1200" dirty="0" smtClean="0">
                <a:solidFill>
                  <a:srgbClr val="00B050"/>
                </a:solidFill>
              </a:rPr>
              <a:t>Per un euro quante unità di valuta estera</a:t>
            </a:r>
            <a:r>
              <a:rPr lang="it-IT" altLang="it-IT" sz="1200" dirty="0" smtClean="0"/>
              <a:t> (certo per incerto)</a:t>
            </a:r>
          </a:p>
          <a:p>
            <a:pPr>
              <a:spcAft>
                <a:spcPts val="600"/>
              </a:spcAft>
            </a:pPr>
            <a:r>
              <a:rPr lang="it-IT" altLang="it-IT" sz="1600" dirty="0" smtClean="0"/>
              <a:t>Con 1 euro quante sterline compro?</a:t>
            </a:r>
          </a:p>
          <a:p>
            <a:pPr marL="914400" lvl="1" indent="-171450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it-IT" altLang="it-IT" sz="1200" dirty="0" smtClean="0"/>
              <a:t>1 * 0.7706 = 0.7706</a:t>
            </a:r>
          </a:p>
          <a:p>
            <a:pPr>
              <a:spcAft>
                <a:spcPts val="600"/>
              </a:spcAft>
            </a:pPr>
            <a:r>
              <a:rPr lang="it-IT" altLang="it-IT" sz="1600" dirty="0" smtClean="0"/>
              <a:t>Con le sterline acquistate, quanti yen compro?</a:t>
            </a:r>
          </a:p>
          <a:p>
            <a:pPr marL="914400" lvl="1" indent="-171450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it-IT" altLang="it-IT" sz="1200" dirty="0" smtClean="0"/>
              <a:t>0.7706 * 166.5476 = 128.3415</a:t>
            </a:r>
          </a:p>
          <a:p>
            <a:pPr>
              <a:spcAft>
                <a:spcPts val="600"/>
              </a:spcAft>
            </a:pPr>
            <a:r>
              <a:rPr lang="it-IT" altLang="it-IT" sz="1600" dirty="0" smtClean="0"/>
              <a:t>Con gli yen acquistati, quanti euro posso comprare?</a:t>
            </a:r>
          </a:p>
          <a:p>
            <a:pPr marL="914400" lvl="1" indent="-171450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it-IT" altLang="it-IT" sz="1200" dirty="0" smtClean="0"/>
              <a:t>128.3415 * 0.0078 = 1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7A30E6-143B-45CE-9713-71C3CED87FC3}" type="slidenum">
              <a:rPr lang="it-IT"/>
              <a:pPr>
                <a:defRPr/>
              </a:pPr>
              <a:t>2</a:t>
            </a:fld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468313" y="116632"/>
            <a:ext cx="83521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solidFill>
                  <a:srgbClr val="0070C0"/>
                </a:solidFill>
              </a:rPr>
              <a:t>Il Tasso di Cambio bilaterale – cross </a:t>
            </a:r>
            <a:r>
              <a:rPr lang="it-IT" sz="2800" dirty="0" err="1" smtClean="0">
                <a:solidFill>
                  <a:srgbClr val="0070C0"/>
                </a:solidFill>
              </a:rPr>
              <a:t>rates</a:t>
            </a:r>
            <a:r>
              <a:rPr lang="it-IT" sz="2800" dirty="0" smtClean="0">
                <a:solidFill>
                  <a:srgbClr val="0070C0"/>
                </a:solidFill>
              </a:rPr>
              <a:t> / 2</a:t>
            </a:r>
            <a:endParaRPr lang="it-IT" sz="2800" dirty="0">
              <a:solidFill>
                <a:srgbClr val="0070C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8280" y="800500"/>
            <a:ext cx="6187440" cy="2932176"/>
          </a:xfrm>
          <a:prstGeom prst="rect">
            <a:avLst/>
          </a:prstGeom>
        </p:spPr>
      </p:pic>
      <p:cxnSp>
        <p:nvCxnSpPr>
          <p:cNvPr id="6" name="Connettore 2 5"/>
          <p:cNvCxnSpPr/>
          <p:nvPr/>
        </p:nvCxnSpPr>
        <p:spPr>
          <a:xfrm>
            <a:off x="3707904" y="1052736"/>
            <a:ext cx="0" cy="648072"/>
          </a:xfrm>
          <a:prstGeom prst="straightConnector1">
            <a:avLst/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2 7"/>
          <p:cNvCxnSpPr/>
          <p:nvPr/>
        </p:nvCxnSpPr>
        <p:spPr>
          <a:xfrm>
            <a:off x="611188" y="3068960"/>
            <a:ext cx="867092" cy="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Gallone 8"/>
          <p:cNvSpPr/>
          <p:nvPr/>
        </p:nvSpPr>
        <p:spPr>
          <a:xfrm>
            <a:off x="3275856" y="2204864"/>
            <a:ext cx="72008" cy="45719"/>
          </a:xfrm>
          <a:prstGeom prst="chevron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5" name="Gallone 14"/>
          <p:cNvSpPr/>
          <p:nvPr/>
        </p:nvSpPr>
        <p:spPr>
          <a:xfrm>
            <a:off x="3275856" y="2833960"/>
            <a:ext cx="72008" cy="45719"/>
          </a:xfrm>
          <a:prstGeom prst="chevron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6" name="Gallone 15"/>
          <p:cNvSpPr/>
          <p:nvPr/>
        </p:nvSpPr>
        <p:spPr>
          <a:xfrm>
            <a:off x="4067944" y="2195811"/>
            <a:ext cx="72008" cy="45719"/>
          </a:xfrm>
          <a:prstGeom prst="chevron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7" name="Gallone 16"/>
          <p:cNvSpPr/>
          <p:nvPr/>
        </p:nvSpPr>
        <p:spPr>
          <a:xfrm>
            <a:off x="6300192" y="3032294"/>
            <a:ext cx="72008" cy="45719"/>
          </a:xfrm>
          <a:prstGeom prst="chevron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6425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2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2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D:\Università\Loghi\Logo Parthenope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65863"/>
            <a:ext cx="547688" cy="54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CasellaDiTesto 4"/>
          <p:cNvSpPr txBox="1">
            <a:spLocks noChangeArrowheads="1"/>
          </p:cNvSpPr>
          <p:nvPr/>
        </p:nvSpPr>
        <p:spPr bwMode="auto">
          <a:xfrm>
            <a:off x="684213" y="6453188"/>
            <a:ext cx="31670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it-IT" altLang="it-IT" sz="1200">
                <a:solidFill>
                  <a:srgbClr val="002060"/>
                </a:solidFill>
              </a:rPr>
              <a:t>Riccardo Marselli marselli@uniparthenope.it</a:t>
            </a:r>
          </a:p>
        </p:txBody>
      </p:sp>
      <p:sp>
        <p:nvSpPr>
          <p:cNvPr id="10245" name="CasellaDiTesto 7"/>
          <p:cNvSpPr txBox="1">
            <a:spLocks noChangeArrowheads="1"/>
          </p:cNvSpPr>
          <p:nvPr/>
        </p:nvSpPr>
        <p:spPr bwMode="auto">
          <a:xfrm>
            <a:off x="63500" y="5978525"/>
            <a:ext cx="8972550" cy="276225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it-IT" altLang="it-IT" sz="1200" dirty="0" smtClean="0">
                <a:solidFill>
                  <a:schemeClr val="bg1"/>
                </a:solidFill>
              </a:rPr>
              <a:t>Economia dei mercati finanziari</a:t>
            </a:r>
            <a:endParaRPr lang="it-IT" altLang="it-IT" sz="1200" dirty="0">
              <a:solidFill>
                <a:schemeClr val="bg1"/>
              </a:solidFill>
            </a:endParaRPr>
          </a:p>
        </p:txBody>
      </p:sp>
      <p:cxnSp>
        <p:nvCxnSpPr>
          <p:cNvPr id="10" name="Connettore 1 9"/>
          <p:cNvCxnSpPr/>
          <p:nvPr/>
        </p:nvCxnSpPr>
        <p:spPr>
          <a:xfrm>
            <a:off x="0" y="765175"/>
            <a:ext cx="9144000" cy="0"/>
          </a:xfrm>
          <a:prstGeom prst="line">
            <a:avLst/>
          </a:prstGeom>
          <a:ln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7" name="CasellaDiTesto 11"/>
          <p:cNvSpPr txBox="1">
            <a:spLocks noChangeArrowheads="1"/>
          </p:cNvSpPr>
          <p:nvPr/>
        </p:nvSpPr>
        <p:spPr bwMode="auto">
          <a:xfrm>
            <a:off x="468313" y="3717032"/>
            <a:ext cx="8280400" cy="2354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altLang="it-IT" sz="12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Quanti euro per unità di valuta estera</a:t>
            </a:r>
            <a:r>
              <a:rPr lang="it-IT" altLang="it-IT" sz="1200" dirty="0" smtClean="0"/>
              <a:t> (incerto per certo)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altLang="it-IT" sz="1200" dirty="0" smtClean="0">
                <a:solidFill>
                  <a:srgbClr val="00B050"/>
                </a:solidFill>
              </a:rPr>
              <a:t>Per un euro quante unità di valuta estera</a:t>
            </a:r>
            <a:r>
              <a:rPr lang="it-IT" altLang="it-IT" sz="1200" dirty="0" smtClean="0"/>
              <a:t> (certo per incerto)</a:t>
            </a:r>
          </a:p>
          <a:p>
            <a:pPr>
              <a:spcAft>
                <a:spcPts val="600"/>
              </a:spcAft>
            </a:pPr>
            <a:r>
              <a:rPr lang="it-IT" altLang="it-IT" sz="1600" dirty="0" smtClean="0"/>
              <a:t>Con 1 euro quante sterline compro?</a:t>
            </a:r>
          </a:p>
          <a:p>
            <a:pPr marL="914400" lvl="1" indent="-171450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it-IT" altLang="it-IT" sz="1200" dirty="0" smtClean="0"/>
              <a:t>1 * 0.7706 = 0.7706</a:t>
            </a:r>
          </a:p>
          <a:p>
            <a:pPr>
              <a:spcAft>
                <a:spcPts val="600"/>
              </a:spcAft>
            </a:pPr>
            <a:r>
              <a:rPr lang="it-IT" altLang="it-IT" sz="1600" dirty="0" smtClean="0"/>
              <a:t>Con le sterline acquistate, quanti yen compro?</a:t>
            </a:r>
          </a:p>
          <a:p>
            <a:pPr marL="914400" lvl="1" indent="-171450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it-IT" altLang="it-IT" sz="1200" dirty="0" smtClean="0"/>
              <a:t>0.7706 * 190.0 = 146.41</a:t>
            </a:r>
          </a:p>
          <a:p>
            <a:pPr>
              <a:spcAft>
                <a:spcPts val="600"/>
              </a:spcAft>
            </a:pPr>
            <a:r>
              <a:rPr lang="it-IT" altLang="it-IT" sz="1600" dirty="0" smtClean="0"/>
              <a:t>Con gli yen acquistati, quanti euro posso comprare?</a:t>
            </a:r>
          </a:p>
          <a:p>
            <a:pPr marL="914400" lvl="1" indent="-171450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it-IT" altLang="it-IT" sz="1200" dirty="0" smtClean="0"/>
              <a:t>146.41 * 0.0078 = 1.142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7A30E6-143B-45CE-9713-71C3CED87FC3}" type="slidenum">
              <a:rPr lang="it-IT"/>
              <a:pPr>
                <a:defRPr/>
              </a:pPr>
              <a:t>3</a:t>
            </a:fld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468313" y="116632"/>
            <a:ext cx="83521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solidFill>
                  <a:srgbClr val="0070C0"/>
                </a:solidFill>
              </a:rPr>
              <a:t>Il Tasso di Cambio bilaterale – cross </a:t>
            </a:r>
            <a:r>
              <a:rPr lang="it-IT" sz="2800" dirty="0" err="1" smtClean="0">
                <a:solidFill>
                  <a:srgbClr val="0070C0"/>
                </a:solidFill>
              </a:rPr>
              <a:t>rates</a:t>
            </a:r>
            <a:r>
              <a:rPr lang="it-IT" sz="2800" dirty="0" smtClean="0">
                <a:solidFill>
                  <a:srgbClr val="0070C0"/>
                </a:solidFill>
              </a:rPr>
              <a:t> / 3</a:t>
            </a:r>
            <a:endParaRPr lang="it-IT" sz="2800" dirty="0">
              <a:solidFill>
                <a:srgbClr val="0070C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8280" y="800500"/>
            <a:ext cx="6187440" cy="2932176"/>
          </a:xfrm>
          <a:prstGeom prst="rect">
            <a:avLst/>
          </a:prstGeom>
        </p:spPr>
      </p:pic>
      <p:cxnSp>
        <p:nvCxnSpPr>
          <p:cNvPr id="6" name="Connettore 2 5"/>
          <p:cNvCxnSpPr/>
          <p:nvPr/>
        </p:nvCxnSpPr>
        <p:spPr>
          <a:xfrm>
            <a:off x="3707904" y="1052736"/>
            <a:ext cx="0" cy="648072"/>
          </a:xfrm>
          <a:prstGeom prst="straightConnector1">
            <a:avLst/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2 7"/>
          <p:cNvCxnSpPr/>
          <p:nvPr/>
        </p:nvCxnSpPr>
        <p:spPr>
          <a:xfrm>
            <a:off x="611188" y="3068960"/>
            <a:ext cx="867092" cy="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Gallone 8"/>
          <p:cNvSpPr/>
          <p:nvPr/>
        </p:nvSpPr>
        <p:spPr>
          <a:xfrm>
            <a:off x="3275856" y="2204864"/>
            <a:ext cx="72008" cy="45719"/>
          </a:xfrm>
          <a:prstGeom prst="chevron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5" name="Gallone 14"/>
          <p:cNvSpPr/>
          <p:nvPr/>
        </p:nvSpPr>
        <p:spPr>
          <a:xfrm>
            <a:off x="3275856" y="2833960"/>
            <a:ext cx="72008" cy="45719"/>
          </a:xfrm>
          <a:prstGeom prst="chevron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6" name="Gallone 15"/>
          <p:cNvSpPr/>
          <p:nvPr/>
        </p:nvSpPr>
        <p:spPr>
          <a:xfrm>
            <a:off x="4067944" y="2195811"/>
            <a:ext cx="72008" cy="45719"/>
          </a:xfrm>
          <a:prstGeom prst="chevron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7" name="Gallone 16"/>
          <p:cNvSpPr/>
          <p:nvPr/>
        </p:nvSpPr>
        <p:spPr>
          <a:xfrm>
            <a:off x="6300192" y="3032294"/>
            <a:ext cx="72008" cy="45719"/>
          </a:xfrm>
          <a:prstGeom prst="chevron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5220072" y="3717032"/>
            <a:ext cx="32403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Cosa accadrebbe se la sterlina si apprezzasse rispetto allo yen? i.e. se per acquistare una sterlina dovessi usare 190 yen?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5220072" y="5013176"/>
            <a:ext cx="32403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La sterlina si deve apprezzare anche contro l’euro:</a:t>
            </a:r>
          </a:p>
          <a:p>
            <a:r>
              <a:rPr lang="it-IT" dirty="0" smtClean="0"/>
              <a:t>128.3339/190.0 = 0.675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05043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2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2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2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2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D:\Università\Loghi\Logo Parthenope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65863"/>
            <a:ext cx="547688" cy="54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CasellaDiTesto 4"/>
          <p:cNvSpPr txBox="1">
            <a:spLocks noChangeArrowheads="1"/>
          </p:cNvSpPr>
          <p:nvPr/>
        </p:nvSpPr>
        <p:spPr bwMode="auto">
          <a:xfrm>
            <a:off x="684213" y="6453188"/>
            <a:ext cx="31670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it-IT" altLang="it-IT" sz="1200">
                <a:solidFill>
                  <a:srgbClr val="002060"/>
                </a:solidFill>
              </a:rPr>
              <a:t>Riccardo Marselli marselli@uniparthenope.it</a:t>
            </a:r>
          </a:p>
        </p:txBody>
      </p:sp>
      <p:sp>
        <p:nvSpPr>
          <p:cNvPr id="10245" name="CasellaDiTesto 7"/>
          <p:cNvSpPr txBox="1">
            <a:spLocks noChangeArrowheads="1"/>
          </p:cNvSpPr>
          <p:nvPr/>
        </p:nvSpPr>
        <p:spPr bwMode="auto">
          <a:xfrm>
            <a:off x="63500" y="5978525"/>
            <a:ext cx="8972550" cy="276225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it-IT" altLang="it-IT" sz="1200" dirty="0" smtClean="0">
                <a:solidFill>
                  <a:schemeClr val="bg1"/>
                </a:solidFill>
              </a:rPr>
              <a:t>Economia dei mercati finanziari</a:t>
            </a:r>
            <a:endParaRPr lang="it-IT" altLang="it-IT" sz="1200" dirty="0">
              <a:solidFill>
                <a:schemeClr val="bg1"/>
              </a:solidFill>
            </a:endParaRPr>
          </a:p>
        </p:txBody>
      </p:sp>
      <p:cxnSp>
        <p:nvCxnSpPr>
          <p:cNvPr id="10" name="Connettore 1 9"/>
          <p:cNvCxnSpPr/>
          <p:nvPr/>
        </p:nvCxnSpPr>
        <p:spPr>
          <a:xfrm>
            <a:off x="0" y="765175"/>
            <a:ext cx="9144000" cy="0"/>
          </a:xfrm>
          <a:prstGeom prst="line">
            <a:avLst/>
          </a:prstGeom>
          <a:ln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7" name="CasellaDiTesto 11"/>
          <p:cNvSpPr txBox="1">
            <a:spLocks noChangeArrowheads="1"/>
          </p:cNvSpPr>
          <p:nvPr/>
        </p:nvSpPr>
        <p:spPr bwMode="auto">
          <a:xfrm>
            <a:off x="468313" y="3717032"/>
            <a:ext cx="8280400" cy="538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altLang="it-IT" sz="12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Quanti euro per unità di valuta estera</a:t>
            </a:r>
            <a:r>
              <a:rPr lang="it-IT" altLang="it-IT" sz="1200" dirty="0" smtClean="0"/>
              <a:t> (incerto per certo)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altLang="it-IT" sz="1200" dirty="0" smtClean="0">
                <a:solidFill>
                  <a:srgbClr val="00B050"/>
                </a:solidFill>
              </a:rPr>
              <a:t>Per un euro quante unità di valuta estera</a:t>
            </a:r>
            <a:r>
              <a:rPr lang="it-IT" altLang="it-IT" sz="1200" dirty="0" smtClean="0"/>
              <a:t> (certo per incerto)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7A30E6-143B-45CE-9713-71C3CED87FC3}" type="slidenum">
              <a:rPr lang="it-IT"/>
              <a:pPr>
                <a:defRPr/>
              </a:pPr>
              <a:t>4</a:t>
            </a:fld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468313" y="116632"/>
            <a:ext cx="83521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solidFill>
                  <a:srgbClr val="0070C0"/>
                </a:solidFill>
              </a:rPr>
              <a:t>Il Tasso di Cambio bilaterale – cross </a:t>
            </a:r>
            <a:r>
              <a:rPr lang="it-IT" sz="2800" dirty="0" err="1" smtClean="0">
                <a:solidFill>
                  <a:srgbClr val="0070C0"/>
                </a:solidFill>
              </a:rPr>
              <a:t>rates</a:t>
            </a:r>
            <a:r>
              <a:rPr lang="it-IT" sz="2800" dirty="0" smtClean="0">
                <a:solidFill>
                  <a:srgbClr val="0070C0"/>
                </a:solidFill>
              </a:rPr>
              <a:t> / 4</a:t>
            </a:r>
            <a:endParaRPr lang="it-IT" sz="2800" dirty="0">
              <a:solidFill>
                <a:srgbClr val="0070C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8280" y="800500"/>
            <a:ext cx="6187440" cy="2932176"/>
          </a:xfrm>
          <a:prstGeom prst="rect">
            <a:avLst/>
          </a:prstGeom>
        </p:spPr>
      </p:pic>
      <p:cxnSp>
        <p:nvCxnSpPr>
          <p:cNvPr id="6" name="Connettore 2 5"/>
          <p:cNvCxnSpPr/>
          <p:nvPr/>
        </p:nvCxnSpPr>
        <p:spPr>
          <a:xfrm>
            <a:off x="3707904" y="1052736"/>
            <a:ext cx="0" cy="648072"/>
          </a:xfrm>
          <a:prstGeom prst="straightConnector1">
            <a:avLst/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2 7"/>
          <p:cNvCxnSpPr/>
          <p:nvPr/>
        </p:nvCxnSpPr>
        <p:spPr>
          <a:xfrm>
            <a:off x="611188" y="3068960"/>
            <a:ext cx="867092" cy="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Gallone 8"/>
          <p:cNvSpPr/>
          <p:nvPr/>
        </p:nvSpPr>
        <p:spPr>
          <a:xfrm>
            <a:off x="3275856" y="2204864"/>
            <a:ext cx="72008" cy="45719"/>
          </a:xfrm>
          <a:prstGeom prst="chevron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5" name="Gallone 14"/>
          <p:cNvSpPr/>
          <p:nvPr/>
        </p:nvSpPr>
        <p:spPr>
          <a:xfrm>
            <a:off x="3275856" y="2833960"/>
            <a:ext cx="72008" cy="45719"/>
          </a:xfrm>
          <a:prstGeom prst="chevron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6" name="Gallone 15"/>
          <p:cNvSpPr/>
          <p:nvPr/>
        </p:nvSpPr>
        <p:spPr>
          <a:xfrm>
            <a:off x="4067944" y="2195811"/>
            <a:ext cx="72008" cy="45719"/>
          </a:xfrm>
          <a:prstGeom prst="chevron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7" name="Gallone 16"/>
          <p:cNvSpPr/>
          <p:nvPr/>
        </p:nvSpPr>
        <p:spPr>
          <a:xfrm>
            <a:off x="6300192" y="3032294"/>
            <a:ext cx="72008" cy="45719"/>
          </a:xfrm>
          <a:prstGeom prst="chevron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468313" y="4293096"/>
            <a:ext cx="8064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Possiamo considerare solo il triangolo superiore o inferiore</a:t>
            </a:r>
          </a:p>
        </p:txBody>
      </p:sp>
      <p:sp>
        <p:nvSpPr>
          <p:cNvPr id="19" name="CasellaDiTesto 18"/>
          <p:cNvSpPr txBox="1"/>
          <p:nvPr/>
        </p:nvSpPr>
        <p:spPr>
          <a:xfrm>
            <a:off x="467544" y="4571836"/>
            <a:ext cx="80641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Con N valute, abbiamo N-1 tassi di cambio per ogni valuta e [N*(N-1)]/2 tassi di cambio </a:t>
            </a:r>
            <a:r>
              <a:rPr lang="it-IT" i="1" dirty="0" smtClean="0"/>
              <a:t>cross-</a:t>
            </a:r>
            <a:r>
              <a:rPr lang="it-IT" i="1" dirty="0" err="1" smtClean="0"/>
              <a:t>rates</a:t>
            </a:r>
            <a:endParaRPr lang="it-IT" i="1" dirty="0" smtClean="0"/>
          </a:p>
        </p:txBody>
      </p:sp>
      <p:sp>
        <p:nvSpPr>
          <p:cNvPr id="20" name="CasellaDiTesto 19"/>
          <p:cNvSpPr txBox="1"/>
          <p:nvPr/>
        </p:nvSpPr>
        <p:spPr>
          <a:xfrm>
            <a:off x="467544" y="5158933"/>
            <a:ext cx="80641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Qui abbiamo 7 valute, e quindi 6 tassi di cambio per l’euro e [(7*6)/2=21] tassi di cambio </a:t>
            </a:r>
            <a:r>
              <a:rPr lang="it-IT" i="1" dirty="0" smtClean="0"/>
              <a:t>cross-</a:t>
            </a:r>
            <a:r>
              <a:rPr lang="it-IT" i="1" dirty="0" err="1" smtClean="0"/>
              <a:t>rates</a:t>
            </a:r>
            <a:endParaRPr lang="it-IT" i="1" dirty="0" smtClean="0"/>
          </a:p>
        </p:txBody>
      </p:sp>
    </p:spTree>
    <p:extLst>
      <p:ext uri="{BB962C8B-B14F-4D97-AF65-F5344CB8AC3E}">
        <p14:creationId xmlns:p14="http://schemas.microsoft.com/office/powerpoint/2010/main" val="2521532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9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D:\Università\Loghi\Logo Parthenope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65863"/>
            <a:ext cx="547688" cy="54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CasellaDiTesto 4"/>
          <p:cNvSpPr txBox="1">
            <a:spLocks noChangeArrowheads="1"/>
          </p:cNvSpPr>
          <p:nvPr/>
        </p:nvSpPr>
        <p:spPr bwMode="auto">
          <a:xfrm>
            <a:off x="684213" y="6453188"/>
            <a:ext cx="31670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it-IT" altLang="it-IT" sz="1200">
                <a:solidFill>
                  <a:srgbClr val="002060"/>
                </a:solidFill>
              </a:rPr>
              <a:t>Riccardo Marselli marselli@uniparthenope.it</a:t>
            </a:r>
          </a:p>
        </p:txBody>
      </p:sp>
      <p:sp>
        <p:nvSpPr>
          <p:cNvPr id="10245" name="CasellaDiTesto 7"/>
          <p:cNvSpPr txBox="1">
            <a:spLocks noChangeArrowheads="1"/>
          </p:cNvSpPr>
          <p:nvPr/>
        </p:nvSpPr>
        <p:spPr bwMode="auto">
          <a:xfrm>
            <a:off x="63500" y="5978525"/>
            <a:ext cx="8972550" cy="276225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it-IT" altLang="it-IT" sz="1200" dirty="0" smtClean="0">
                <a:solidFill>
                  <a:schemeClr val="bg1"/>
                </a:solidFill>
              </a:rPr>
              <a:t>Economia dei mercati finanziari</a:t>
            </a:r>
            <a:endParaRPr lang="it-IT" altLang="it-IT" sz="1200" dirty="0">
              <a:solidFill>
                <a:schemeClr val="bg1"/>
              </a:solidFill>
            </a:endParaRPr>
          </a:p>
        </p:txBody>
      </p:sp>
      <p:cxnSp>
        <p:nvCxnSpPr>
          <p:cNvPr id="10" name="Connettore 1 9"/>
          <p:cNvCxnSpPr/>
          <p:nvPr/>
        </p:nvCxnSpPr>
        <p:spPr>
          <a:xfrm>
            <a:off x="0" y="765175"/>
            <a:ext cx="9144000" cy="0"/>
          </a:xfrm>
          <a:prstGeom prst="line">
            <a:avLst/>
          </a:prstGeom>
          <a:ln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7A30E6-143B-45CE-9713-71C3CED87FC3}" type="slidenum">
              <a:rPr lang="it-IT"/>
              <a:pPr>
                <a:defRPr/>
              </a:pPr>
              <a:t>5</a:t>
            </a:fld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468313" y="116632"/>
            <a:ext cx="83521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solidFill>
                  <a:srgbClr val="0070C0"/>
                </a:solidFill>
              </a:rPr>
              <a:t>Il Tasso di Cambio effettivo</a:t>
            </a:r>
            <a:endParaRPr lang="it-IT" sz="2800" dirty="0">
              <a:solidFill>
                <a:srgbClr val="0070C0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79512" y="908720"/>
            <a:ext cx="878497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it-IT" sz="2800" dirty="0" smtClean="0"/>
              <a:t>Ma se l’Euro si deprezza nei confronti del Dollaro USA e contemporaneamente si apprezza nei confronti dello Yen Giapponese, cosa possiamo dire circa la valutazione dell’Euro?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800" dirty="0" smtClean="0"/>
              <a:t>Tasso di cambio effettivo</a:t>
            </a:r>
          </a:p>
          <a:p>
            <a:pPr marL="914400" lvl="1" indent="-4572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it-IT" sz="2400" dirty="0" smtClean="0"/>
              <a:t>E’ calcolato come media ponderata del tasso di cambio dell’euro nei confronti delle altre valute, dove i pesi rappresentano la quota di interscambio commerciale dei paesi euro nei confronti degli altri paesi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it-IT" sz="2400" dirty="0" smtClean="0"/>
              <a:t>E’ un tasso di cambio </a:t>
            </a:r>
            <a:r>
              <a:rPr lang="it-IT" sz="2400" u="sng" dirty="0" smtClean="0"/>
              <a:t>multilaterale</a:t>
            </a:r>
            <a:r>
              <a:rPr lang="it-IT" sz="2400" dirty="0" smtClean="0"/>
              <a:t> e non più bilaterale</a:t>
            </a:r>
          </a:p>
          <a:p>
            <a:endParaRPr lang="it-IT" sz="2800" dirty="0" smtClean="0"/>
          </a:p>
        </p:txBody>
      </p:sp>
    </p:spTree>
    <p:extLst>
      <p:ext uri="{BB962C8B-B14F-4D97-AF65-F5344CB8AC3E}">
        <p14:creationId xmlns:p14="http://schemas.microsoft.com/office/powerpoint/2010/main" val="2685277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1 4"/>
          <p:cNvCxnSpPr/>
          <p:nvPr/>
        </p:nvCxnSpPr>
        <p:spPr>
          <a:xfrm>
            <a:off x="0" y="548680"/>
            <a:ext cx="91440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sellaDiTesto 6"/>
          <p:cNvSpPr txBox="1"/>
          <p:nvPr/>
        </p:nvSpPr>
        <p:spPr>
          <a:xfrm>
            <a:off x="0" y="6060120"/>
            <a:ext cx="9144000" cy="369332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schemeClr val="bg1"/>
                </a:solidFill>
              </a:rPr>
              <a:t>Capitolo XIV – Tassi di cambio e PPA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415637" y="6512582"/>
            <a:ext cx="8312727" cy="27699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>
                <a:solidFill>
                  <a:schemeClr val="tx2"/>
                </a:solidFill>
              </a:rPr>
              <a:t>marselli@uniparthenope.it		Economia Internazionale  (</a:t>
            </a:r>
            <a:r>
              <a:rPr lang="it-IT" sz="1200" dirty="0" err="1" smtClean="0">
                <a:solidFill>
                  <a:schemeClr val="tx2"/>
                </a:solidFill>
              </a:rPr>
              <a:t>ECCInt</a:t>
            </a:r>
            <a:r>
              <a:rPr lang="it-IT" sz="1200" dirty="0" smtClean="0">
                <a:solidFill>
                  <a:schemeClr val="tx2"/>
                </a:solidFill>
              </a:rPr>
              <a:t>)	Adattamento </a:t>
            </a:r>
            <a:r>
              <a:rPr lang="it-IT" sz="1200" dirty="0" err="1" smtClean="0">
                <a:solidFill>
                  <a:schemeClr val="tx2"/>
                </a:solidFill>
              </a:rPr>
              <a:t>K.A.Reinert</a:t>
            </a:r>
            <a:r>
              <a:rPr lang="it-IT" sz="1200" dirty="0" smtClean="0">
                <a:solidFill>
                  <a:schemeClr val="tx2"/>
                </a:solidFill>
              </a:rPr>
              <a:t> CUP 2012</a:t>
            </a:r>
            <a:endParaRPr lang="it-IT" sz="1200" dirty="0">
              <a:solidFill>
                <a:schemeClr val="tx2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07504" y="61212"/>
            <a:ext cx="8856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/>
              <a:t>Capitolo XIV – Il tasso di cambio effettivo</a:t>
            </a:r>
            <a:endParaRPr lang="it-IT" sz="2400" b="1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179512" y="836712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asellaDiTesto 8"/>
              <p:cNvSpPr txBox="1"/>
              <p:nvPr/>
            </p:nvSpPr>
            <p:spPr>
              <a:xfrm>
                <a:off x="323528" y="692696"/>
                <a:ext cx="8352928" cy="48944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2400" dirty="0" smtClean="0"/>
                  <a:t>In genere ogni paese ha relazioni economiche con più di un paese, e quindi bisogna prendere in considerazione più di un solo tasso di cambio</a:t>
                </a:r>
              </a:p>
              <a:p>
                <a:endParaRPr lang="it-IT" sz="2400" dirty="0" smtClean="0"/>
              </a:p>
              <a:p>
                <a:r>
                  <a:rPr lang="it-IT" sz="2400" dirty="0" smtClean="0"/>
                  <a:t>Il tasso di cambio effettivo considera una media ponderata dei differenti tassi di cambio nominali</a:t>
                </a:r>
              </a:p>
              <a:p>
                <a:endParaRPr lang="it-IT" sz="2400" dirty="0" smtClean="0"/>
              </a:p>
              <a:p>
                <a:r>
                  <a:rPr lang="it-IT" sz="2400" dirty="0" smtClean="0"/>
                  <a:t>I pesi sono rappresentati dalle quote di interscambio commerciale</a:t>
                </a:r>
              </a:p>
              <a:p>
                <a:endParaRPr lang="it-IT" sz="2400" dirty="0"/>
              </a:p>
              <a:p>
                <a:pPr algn="ctr"/>
                <a:r>
                  <a:rPr lang="it-IT" dirty="0" smtClean="0"/>
                  <a:t>Esempio: tasso di cambio effettivo dell’euro nei confronti di $US e Yen</a:t>
                </a:r>
              </a:p>
              <a:p>
                <a:endParaRPr lang="it-IT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it-IT" sz="2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it-IT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it-IT" sz="2400" b="0" i="1" smtClean="0">
                              <a:latin typeface="Cambria Math" panose="02040503050406030204" pitchFamily="18" charset="0"/>
                            </a:rPr>
                            <m:t>€</m:t>
                          </m:r>
                        </m:sub>
                        <m:sup>
                          <m:r>
                            <a:rPr lang="it-IT" sz="2400" b="0" i="1" smtClean="0">
                              <a:latin typeface="Cambria Math" panose="02040503050406030204" pitchFamily="18" charset="0"/>
                            </a:rPr>
                            <m:t>𝑒𝑓𝑓</m:t>
                          </m:r>
                        </m:sup>
                      </m:sSubSup>
                      <m:r>
                        <a:rPr lang="it-IT" sz="2400" b="0" i="1" smtClean="0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it-IT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it-IT" sz="2400" b="0" i="1" smtClean="0">
                              <a:latin typeface="Cambria Math" panose="02040503050406030204" pitchFamily="18" charset="0"/>
                            </a:rPr>
                            <m:t>𝑈𝑆</m:t>
                          </m:r>
                        </m:sub>
                      </m:sSub>
                      <m:r>
                        <a:rPr lang="it-IT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it-IT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it-IT" sz="2400" b="0" i="1" smtClean="0">
                              <a:latin typeface="Cambria Math" panose="02040503050406030204" pitchFamily="18" charset="0"/>
                            </a:rPr>
                            <m:t>$</m:t>
                          </m:r>
                        </m:sub>
                      </m:sSub>
                      <m:r>
                        <a:rPr lang="it-IT" sz="2400" b="0" i="1" smtClean="0">
                          <a:latin typeface="Cambria Math" panose="02040503050406030204" pitchFamily="18" charset="0"/>
                        </a:rPr>
                        <m:t>+ </m:t>
                      </m:r>
                      <m:sSub>
                        <m:sSubPr>
                          <m:ctrlPr>
                            <a:rPr lang="it-IT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it-IT" sz="2400" b="0" i="1" smtClean="0">
                              <a:latin typeface="Cambria Math" panose="02040503050406030204" pitchFamily="18" charset="0"/>
                            </a:rPr>
                            <m:t>𝐽𝑎𝑝𝑎𝑛</m:t>
                          </m:r>
                        </m:sub>
                      </m:sSub>
                      <m:sSub>
                        <m:sSubPr>
                          <m:ctrlPr>
                            <a:rPr lang="it-IT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it-IT" sz="2400" b="0" i="1" smtClean="0">
                              <a:latin typeface="Cambria Math" panose="02040503050406030204" pitchFamily="18" charset="0"/>
                            </a:rPr>
                            <m:t>𝑌𝑒𝑛</m:t>
                          </m:r>
                        </m:sub>
                      </m:sSub>
                    </m:oMath>
                  </m:oMathPara>
                </a14:m>
                <a:endParaRPr lang="it-IT" sz="2400" dirty="0" smtClean="0"/>
              </a:p>
              <a:p>
                <a:endParaRPr lang="it-IT" sz="2400" dirty="0" smtClean="0"/>
              </a:p>
            </p:txBody>
          </p:sp>
        </mc:Choice>
        <mc:Fallback xmlns="">
          <p:sp>
            <p:nvSpPr>
              <p:cNvPr id="9" name="CasellaDiTes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692696"/>
                <a:ext cx="8352928" cy="4894481"/>
              </a:xfrm>
              <a:prstGeom prst="rect">
                <a:avLst/>
              </a:prstGeom>
              <a:blipFill>
                <a:blip r:embed="rId2"/>
                <a:stretch>
                  <a:fillRect l="-1095" t="-996" r="-803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9399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1 4"/>
          <p:cNvCxnSpPr/>
          <p:nvPr/>
        </p:nvCxnSpPr>
        <p:spPr>
          <a:xfrm>
            <a:off x="0" y="548680"/>
            <a:ext cx="91440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sellaDiTesto 6"/>
          <p:cNvSpPr txBox="1"/>
          <p:nvPr/>
        </p:nvSpPr>
        <p:spPr>
          <a:xfrm>
            <a:off x="0" y="6060120"/>
            <a:ext cx="9144000" cy="369332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schemeClr val="bg1"/>
                </a:solidFill>
              </a:rPr>
              <a:t>Capitolo XIV – Tassi di cambio e PPA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415637" y="6512582"/>
            <a:ext cx="8312727" cy="27699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>
                <a:solidFill>
                  <a:schemeClr val="tx2"/>
                </a:solidFill>
              </a:rPr>
              <a:t>marselli@uniparthenope.it		Economia Internazionale  (</a:t>
            </a:r>
            <a:r>
              <a:rPr lang="it-IT" sz="1200" dirty="0" err="1" smtClean="0">
                <a:solidFill>
                  <a:schemeClr val="tx2"/>
                </a:solidFill>
              </a:rPr>
              <a:t>ECCInt</a:t>
            </a:r>
            <a:r>
              <a:rPr lang="it-IT" sz="1200" dirty="0" smtClean="0">
                <a:solidFill>
                  <a:schemeClr val="tx2"/>
                </a:solidFill>
              </a:rPr>
              <a:t>)	Adattamento </a:t>
            </a:r>
            <a:r>
              <a:rPr lang="it-IT" sz="1200" dirty="0" err="1" smtClean="0">
                <a:solidFill>
                  <a:schemeClr val="tx2"/>
                </a:solidFill>
              </a:rPr>
              <a:t>K.A.Reinert</a:t>
            </a:r>
            <a:r>
              <a:rPr lang="it-IT" sz="1200" dirty="0" smtClean="0">
                <a:solidFill>
                  <a:schemeClr val="tx2"/>
                </a:solidFill>
              </a:rPr>
              <a:t> CUP 2012</a:t>
            </a:r>
            <a:endParaRPr lang="it-IT" sz="1200" dirty="0">
              <a:solidFill>
                <a:schemeClr val="tx2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07504" y="61212"/>
            <a:ext cx="8856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/>
              <a:t>Capitolo XIV – Il tasso di cambio effettivo - 2</a:t>
            </a:r>
            <a:endParaRPr lang="it-IT" sz="2400" b="1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179512" y="836712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0368" y="608784"/>
            <a:ext cx="3725848" cy="5368206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 rot="16200000">
            <a:off x="-1584683" y="3162164"/>
            <a:ext cx="5112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hlinkClick r:id="rId3"/>
              </a:rPr>
              <a:t>http://</a:t>
            </a:r>
            <a:r>
              <a:rPr lang="it-IT" sz="1200" dirty="0" smtClean="0">
                <a:hlinkClick r:id="rId3"/>
              </a:rPr>
              <a:t>www.dse.univr.it/documenti/OccorrenzaIns/matdid/matdid790245.pdf</a:t>
            </a:r>
            <a:endParaRPr lang="it-IT" sz="1200" dirty="0" smtClean="0"/>
          </a:p>
          <a:p>
            <a:r>
              <a:rPr lang="it-IT" sz="1200" dirty="0" smtClean="0"/>
              <a:t>Bollettino mensile BCE – Aprile 2000</a:t>
            </a: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1177542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1 4"/>
          <p:cNvCxnSpPr/>
          <p:nvPr/>
        </p:nvCxnSpPr>
        <p:spPr>
          <a:xfrm>
            <a:off x="0" y="548680"/>
            <a:ext cx="91440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sellaDiTesto 6"/>
          <p:cNvSpPr txBox="1"/>
          <p:nvPr/>
        </p:nvSpPr>
        <p:spPr>
          <a:xfrm>
            <a:off x="0" y="6060120"/>
            <a:ext cx="9144000" cy="369332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schemeClr val="bg1"/>
                </a:solidFill>
              </a:rPr>
              <a:t>Capitolo XIV – Tassi di cambio e PPA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415637" y="6512582"/>
            <a:ext cx="8312727" cy="27699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>
                <a:solidFill>
                  <a:schemeClr val="tx2"/>
                </a:solidFill>
              </a:rPr>
              <a:t>marselli@uniparthenope.it		Economia Internazionale  (</a:t>
            </a:r>
            <a:r>
              <a:rPr lang="it-IT" sz="1200" dirty="0" err="1" smtClean="0">
                <a:solidFill>
                  <a:schemeClr val="tx2"/>
                </a:solidFill>
              </a:rPr>
              <a:t>ECCInt</a:t>
            </a:r>
            <a:r>
              <a:rPr lang="it-IT" sz="1200" dirty="0" smtClean="0">
                <a:solidFill>
                  <a:schemeClr val="tx2"/>
                </a:solidFill>
              </a:rPr>
              <a:t>)	Adattamento </a:t>
            </a:r>
            <a:r>
              <a:rPr lang="it-IT" sz="1200" dirty="0" err="1" smtClean="0">
                <a:solidFill>
                  <a:schemeClr val="tx2"/>
                </a:solidFill>
              </a:rPr>
              <a:t>K.A.Reinert</a:t>
            </a:r>
            <a:r>
              <a:rPr lang="it-IT" sz="1200" dirty="0" smtClean="0">
                <a:solidFill>
                  <a:schemeClr val="tx2"/>
                </a:solidFill>
              </a:rPr>
              <a:t> CUP 2012</a:t>
            </a:r>
            <a:endParaRPr lang="it-IT" sz="1200" dirty="0">
              <a:solidFill>
                <a:schemeClr val="tx2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07504" y="61212"/>
            <a:ext cx="8856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/>
              <a:t>Capitolo XIV – Il tasso di cambio effettivo - 3</a:t>
            </a:r>
            <a:endParaRPr lang="it-IT" sz="2400" b="1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179512" y="836712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 rot="16200000">
            <a:off x="-1584683" y="3162164"/>
            <a:ext cx="5112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hlinkClick r:id="rId2"/>
              </a:rPr>
              <a:t>http://</a:t>
            </a:r>
            <a:r>
              <a:rPr lang="it-IT" sz="1200" dirty="0" smtClean="0">
                <a:hlinkClick r:id="rId2"/>
              </a:rPr>
              <a:t>www.dse.univr.it/documenti/OccorrenzaIns/matdid/matdid790245.pdf</a:t>
            </a:r>
            <a:endParaRPr lang="it-IT" sz="1200" dirty="0" smtClean="0"/>
          </a:p>
          <a:p>
            <a:r>
              <a:rPr lang="it-IT" sz="1200" dirty="0" smtClean="0"/>
              <a:t>Bollettino mensile BCE – Aprile 2000</a:t>
            </a:r>
            <a:endParaRPr lang="it-IT" sz="1200" dirty="0"/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7101" y="579238"/>
            <a:ext cx="6915299" cy="4875413"/>
          </a:xfrm>
          <a:prstGeom prst="rect">
            <a:avLst/>
          </a:prstGeom>
        </p:spPr>
      </p:pic>
      <p:sp>
        <p:nvSpPr>
          <p:cNvPr id="11" name="CasellaDiTesto 10"/>
          <p:cNvSpPr txBox="1"/>
          <p:nvPr/>
        </p:nvSpPr>
        <p:spPr>
          <a:xfrm>
            <a:off x="1259632" y="5589240"/>
            <a:ext cx="69847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smtClean="0"/>
              <a:t>I pesi </a:t>
            </a:r>
            <a:r>
              <a:rPr lang="it-IT" sz="1100" dirty="0"/>
              <a:t>relativi ai tassi di cambio dell’euro “</a:t>
            </a:r>
            <a:r>
              <a:rPr lang="it-IT" sz="1100" dirty="0" smtClean="0"/>
              <a:t>teorico</a:t>
            </a:r>
            <a:r>
              <a:rPr lang="it-IT" sz="1100" dirty="0"/>
              <a:t>” prima del 1999 sono basati sulla quota </a:t>
            </a:r>
            <a:r>
              <a:rPr lang="it-IT" sz="1100" dirty="0" smtClean="0"/>
              <a:t>di ciascun </a:t>
            </a:r>
            <a:r>
              <a:rPr lang="it-IT" sz="1100" dirty="0"/>
              <a:t>paese dell’area dell’euro nel </a:t>
            </a:r>
            <a:r>
              <a:rPr lang="it-IT" sz="1100" dirty="0" smtClean="0"/>
              <a:t>commercio </a:t>
            </a:r>
            <a:r>
              <a:rPr lang="it-IT" sz="1100" dirty="0"/>
              <a:t>totale di manufatti (la media del </a:t>
            </a:r>
            <a:r>
              <a:rPr lang="it-IT" sz="1100" dirty="0" smtClean="0"/>
              <a:t>triennio 1995-97</a:t>
            </a:r>
            <a:r>
              <a:rPr lang="it-IT" sz="1100" dirty="0"/>
              <a:t>) fra l’area dell’euro e il resto del </a:t>
            </a:r>
            <a:r>
              <a:rPr lang="it-IT" sz="1100" dirty="0" smtClean="0"/>
              <a:t>mondo.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68609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D:\Università\Loghi\Logo Parthenope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65863"/>
            <a:ext cx="547688" cy="54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CasellaDiTesto 4"/>
          <p:cNvSpPr txBox="1">
            <a:spLocks noChangeArrowheads="1"/>
          </p:cNvSpPr>
          <p:nvPr/>
        </p:nvSpPr>
        <p:spPr bwMode="auto">
          <a:xfrm>
            <a:off x="684213" y="6453188"/>
            <a:ext cx="31670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it-IT" altLang="it-IT" sz="1200">
                <a:solidFill>
                  <a:srgbClr val="002060"/>
                </a:solidFill>
              </a:rPr>
              <a:t>Riccardo Marselli marselli@uniparthenope.it</a:t>
            </a:r>
          </a:p>
        </p:txBody>
      </p:sp>
      <p:sp>
        <p:nvSpPr>
          <p:cNvPr id="10245" name="CasellaDiTesto 7"/>
          <p:cNvSpPr txBox="1">
            <a:spLocks noChangeArrowheads="1"/>
          </p:cNvSpPr>
          <p:nvPr/>
        </p:nvSpPr>
        <p:spPr bwMode="auto">
          <a:xfrm>
            <a:off x="63500" y="5978525"/>
            <a:ext cx="8972550" cy="276225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it-IT" altLang="it-IT" sz="1200" dirty="0" smtClean="0">
                <a:solidFill>
                  <a:schemeClr val="bg1"/>
                </a:solidFill>
              </a:rPr>
              <a:t>Economia dei mercati finanziari</a:t>
            </a:r>
            <a:endParaRPr lang="it-IT" altLang="it-IT" sz="1200" dirty="0">
              <a:solidFill>
                <a:schemeClr val="bg1"/>
              </a:solidFill>
            </a:endParaRPr>
          </a:p>
        </p:txBody>
      </p:sp>
      <p:cxnSp>
        <p:nvCxnSpPr>
          <p:cNvPr id="10" name="Connettore 1 9"/>
          <p:cNvCxnSpPr/>
          <p:nvPr/>
        </p:nvCxnSpPr>
        <p:spPr>
          <a:xfrm>
            <a:off x="0" y="765175"/>
            <a:ext cx="9144000" cy="0"/>
          </a:xfrm>
          <a:prstGeom prst="line">
            <a:avLst/>
          </a:prstGeom>
          <a:ln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7A30E6-143B-45CE-9713-71C3CED87FC3}" type="slidenum">
              <a:rPr lang="it-IT"/>
              <a:pPr>
                <a:defRPr/>
              </a:pPr>
              <a:t>9</a:t>
            </a:fld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468313" y="116632"/>
            <a:ext cx="83521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solidFill>
                  <a:srgbClr val="0070C0"/>
                </a:solidFill>
              </a:rPr>
              <a:t>Il Tasso di Cambio effettivo - 2</a:t>
            </a:r>
            <a:endParaRPr lang="it-IT" sz="2800" dirty="0">
              <a:solidFill>
                <a:srgbClr val="0070C0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79512" y="638794"/>
            <a:ext cx="8784976" cy="54630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800" dirty="0" smtClean="0"/>
              <a:t>Analogia con l’indice generale dei prezzi al consumo</a:t>
            </a:r>
          </a:p>
          <a:p>
            <a:pPr marL="914400" lvl="1" indent="-4572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it-IT" sz="2400" dirty="0" smtClean="0"/>
              <a:t>Si calcola rispetto ad un anno base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800" dirty="0" smtClean="0"/>
              <a:t>Possono essere nominali (TCEN) o reali (TCER)</a:t>
            </a:r>
          </a:p>
          <a:p>
            <a:pPr marL="914400" lvl="1" indent="-457200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it-IT" sz="2400" dirty="0" smtClean="0"/>
              <a:t>TCER vengono corretti per una data misura dei prezzi o dei costi relativi</a:t>
            </a:r>
          </a:p>
          <a:p>
            <a:pPr marL="914400" lvl="1" indent="-4572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it-IT" sz="2400" dirty="0" smtClean="0"/>
              <a:t>TCER riflettono sia differenze nei tassi di cambio bilaterali che nei differenziali di inflazione con i partner commerciali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800" dirty="0" smtClean="0"/>
              <a:t>Molteplici usi</a:t>
            </a:r>
          </a:p>
          <a:p>
            <a:pPr marL="914400" lvl="1" indent="-457200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it-IT" sz="2400" dirty="0" smtClean="0"/>
              <a:t>Misura della competitività internazionale di un paese</a:t>
            </a:r>
          </a:p>
          <a:p>
            <a:pPr marL="914400" lvl="1" indent="-457200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it-IT" sz="2400" dirty="0" smtClean="0"/>
              <a:t>Componente di indicatori rappresentativi delle condizioni monetarie / finanziarie di un paese</a:t>
            </a:r>
          </a:p>
          <a:p>
            <a:pPr marL="914400" lvl="1" indent="-457200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it-IT" sz="2400" dirty="0" smtClean="0"/>
              <a:t>Stima trasmissione shock esterni</a:t>
            </a:r>
          </a:p>
          <a:p>
            <a:pPr marL="914400" lvl="1" indent="-457200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it-IT" sz="2400" dirty="0" smtClean="0"/>
              <a:t>Obiettivi intermedi / operativi</a:t>
            </a:r>
          </a:p>
        </p:txBody>
      </p:sp>
    </p:spTree>
    <p:extLst>
      <p:ext uri="{BB962C8B-B14F-4D97-AF65-F5344CB8AC3E}">
        <p14:creationId xmlns:p14="http://schemas.microsoft.com/office/powerpoint/2010/main" val="1073428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2240</TotalTime>
  <Words>906</Words>
  <Application>Microsoft Office PowerPoint</Application>
  <PresentationFormat>Presentazione su schermo (4:3)</PresentationFormat>
  <Paragraphs>118</Paragraphs>
  <Slides>12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7" baseType="lpstr">
      <vt:lpstr>Arial</vt:lpstr>
      <vt:lpstr>Calibri</vt:lpstr>
      <vt:lpstr>Cambria Math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User</dc:creator>
  <cp:lastModifiedBy>Riccardo Marselli</cp:lastModifiedBy>
  <cp:revision>352</cp:revision>
  <dcterms:created xsi:type="dcterms:W3CDTF">2013-05-05T15:55:20Z</dcterms:created>
  <dcterms:modified xsi:type="dcterms:W3CDTF">2019-03-15T07:24:39Z</dcterms:modified>
</cp:coreProperties>
</file>