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>
        <p:scale>
          <a:sx n="100" d="100"/>
          <a:sy n="100" d="100"/>
        </p:scale>
        <p:origin x="25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b="1" dirty="0" smtClean="0">
                <a:solidFill>
                  <a:schemeClr val="tx1"/>
                </a:solidFill>
              </a:rPr>
              <a:t>Tasso inflazione 1955 - 2017</a:t>
            </a:r>
            <a:endParaRPr lang="it-IT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5.3374047096414162E-2"/>
          <c:y val="6.6428819204616962E-2"/>
          <c:w val="0.92622678889552312"/>
          <c:h val="0.92500584795321639"/>
        </c:manualLayout>
      </c:layout>
      <c:scatterChart>
        <c:scatterStyle val="lineMarker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Media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Foglio1!$A$2:$A$64</c:f>
              <c:numCache>
                <c:formatCode>General</c:formatCode>
                <c:ptCount val="63"/>
                <c:pt idx="0">
                  <c:v>1955</c:v>
                </c:pt>
                <c:pt idx="1">
                  <c:v>1956</c:v>
                </c:pt>
                <c:pt idx="2">
                  <c:v>1957</c:v>
                </c:pt>
                <c:pt idx="3">
                  <c:v>1958</c:v>
                </c:pt>
                <c:pt idx="4">
                  <c:v>1959</c:v>
                </c:pt>
                <c:pt idx="5">
                  <c:v>1960</c:v>
                </c:pt>
                <c:pt idx="6">
                  <c:v>1961</c:v>
                </c:pt>
                <c:pt idx="7">
                  <c:v>1962</c:v>
                </c:pt>
                <c:pt idx="8">
                  <c:v>1963</c:v>
                </c:pt>
                <c:pt idx="9">
                  <c:v>1964</c:v>
                </c:pt>
                <c:pt idx="10">
                  <c:v>1965</c:v>
                </c:pt>
                <c:pt idx="11">
                  <c:v>1966</c:v>
                </c:pt>
                <c:pt idx="12">
                  <c:v>1967</c:v>
                </c:pt>
                <c:pt idx="13">
                  <c:v>1968</c:v>
                </c:pt>
                <c:pt idx="14">
                  <c:v>1969</c:v>
                </c:pt>
                <c:pt idx="15">
                  <c:v>1970</c:v>
                </c:pt>
                <c:pt idx="16">
                  <c:v>1971</c:v>
                </c:pt>
                <c:pt idx="17">
                  <c:v>1972</c:v>
                </c:pt>
                <c:pt idx="18">
                  <c:v>1973</c:v>
                </c:pt>
                <c:pt idx="19">
                  <c:v>1974</c:v>
                </c:pt>
                <c:pt idx="20">
                  <c:v>1975</c:v>
                </c:pt>
                <c:pt idx="21">
                  <c:v>1976</c:v>
                </c:pt>
                <c:pt idx="22">
                  <c:v>1977</c:v>
                </c:pt>
                <c:pt idx="23">
                  <c:v>1978</c:v>
                </c:pt>
                <c:pt idx="24">
                  <c:v>1979</c:v>
                </c:pt>
                <c:pt idx="25">
                  <c:v>1980</c:v>
                </c:pt>
                <c:pt idx="26">
                  <c:v>1981</c:v>
                </c:pt>
                <c:pt idx="27">
                  <c:v>1982</c:v>
                </c:pt>
                <c:pt idx="28">
                  <c:v>1983</c:v>
                </c:pt>
                <c:pt idx="29">
                  <c:v>1984</c:v>
                </c:pt>
                <c:pt idx="30">
                  <c:v>1985</c:v>
                </c:pt>
                <c:pt idx="31">
                  <c:v>1986</c:v>
                </c:pt>
                <c:pt idx="32">
                  <c:v>1987</c:v>
                </c:pt>
                <c:pt idx="33">
                  <c:v>1988</c:v>
                </c:pt>
                <c:pt idx="34">
                  <c:v>1989</c:v>
                </c:pt>
                <c:pt idx="35">
                  <c:v>1990</c:v>
                </c:pt>
                <c:pt idx="36">
                  <c:v>1991</c:v>
                </c:pt>
                <c:pt idx="37">
                  <c:v>1992</c:v>
                </c:pt>
                <c:pt idx="38">
                  <c:v>1993</c:v>
                </c:pt>
                <c:pt idx="39">
                  <c:v>1994</c:v>
                </c:pt>
                <c:pt idx="40">
                  <c:v>1995</c:v>
                </c:pt>
                <c:pt idx="41">
                  <c:v>1996</c:v>
                </c:pt>
                <c:pt idx="42">
                  <c:v>1997</c:v>
                </c:pt>
                <c:pt idx="43">
                  <c:v>1998</c:v>
                </c:pt>
                <c:pt idx="44">
                  <c:v>1999</c:v>
                </c:pt>
                <c:pt idx="45">
                  <c:v>2000</c:v>
                </c:pt>
                <c:pt idx="46">
                  <c:v>2001</c:v>
                </c:pt>
                <c:pt idx="47">
                  <c:v>2002</c:v>
                </c:pt>
                <c:pt idx="48">
                  <c:v>2003</c:v>
                </c:pt>
                <c:pt idx="49">
                  <c:v>2004</c:v>
                </c:pt>
                <c:pt idx="50">
                  <c:v>2005</c:v>
                </c:pt>
                <c:pt idx="51">
                  <c:v>2006</c:v>
                </c:pt>
                <c:pt idx="52">
                  <c:v>2007</c:v>
                </c:pt>
                <c:pt idx="53">
                  <c:v>2008</c:v>
                </c:pt>
                <c:pt idx="54">
                  <c:v>2009</c:v>
                </c:pt>
                <c:pt idx="55">
                  <c:v>2010</c:v>
                </c:pt>
                <c:pt idx="56">
                  <c:v>2011</c:v>
                </c:pt>
                <c:pt idx="57">
                  <c:v>2012</c:v>
                </c:pt>
                <c:pt idx="58">
                  <c:v>2013</c:v>
                </c:pt>
                <c:pt idx="59">
                  <c:v>2014</c:v>
                </c:pt>
                <c:pt idx="60">
                  <c:v>2015</c:v>
                </c:pt>
                <c:pt idx="61">
                  <c:v>2016</c:v>
                </c:pt>
                <c:pt idx="62">
                  <c:v>2017</c:v>
                </c:pt>
              </c:numCache>
            </c:numRef>
          </c:xVal>
          <c:yVal>
            <c:numRef>
              <c:f>Foglio1!$B$2:$B$64</c:f>
              <c:numCache>
                <c:formatCode>0.00%</c:formatCode>
                <c:ptCount val="63"/>
                <c:pt idx="0">
                  <c:v>2.3E-2</c:v>
                </c:pt>
                <c:pt idx="1">
                  <c:v>3.4000000000000002E-2</c:v>
                </c:pt>
                <c:pt idx="2">
                  <c:v>1.2999999999999999E-2</c:v>
                </c:pt>
                <c:pt idx="3">
                  <c:v>2.9000000000000001E-2</c:v>
                </c:pt>
                <c:pt idx="4">
                  <c:v>-5.0000000000000001E-3</c:v>
                </c:pt>
                <c:pt idx="5">
                  <c:v>2.4E-2</c:v>
                </c:pt>
                <c:pt idx="6">
                  <c:v>2.1000000000000001E-2</c:v>
                </c:pt>
                <c:pt idx="7">
                  <c:v>4.7E-2</c:v>
                </c:pt>
                <c:pt idx="8">
                  <c:v>7.4999999999999997E-2</c:v>
                </c:pt>
                <c:pt idx="9">
                  <c:v>5.8999999999999997E-2</c:v>
                </c:pt>
                <c:pt idx="10">
                  <c:v>4.4999999999999998E-2</c:v>
                </c:pt>
                <c:pt idx="11">
                  <c:v>2.3E-2</c:v>
                </c:pt>
                <c:pt idx="12">
                  <c:v>3.6999999999999998E-2</c:v>
                </c:pt>
                <c:pt idx="13">
                  <c:v>1.2999999999999999E-2</c:v>
                </c:pt>
                <c:pt idx="14">
                  <c:v>2.7E-2</c:v>
                </c:pt>
                <c:pt idx="15">
                  <c:v>0.05</c:v>
                </c:pt>
                <c:pt idx="16">
                  <c:v>4.8000000000000001E-2</c:v>
                </c:pt>
                <c:pt idx="17">
                  <c:v>5.7000000000000002E-2</c:v>
                </c:pt>
                <c:pt idx="18">
                  <c:v>0.108</c:v>
                </c:pt>
                <c:pt idx="19">
                  <c:v>0.192</c:v>
                </c:pt>
                <c:pt idx="20">
                  <c:v>0.17</c:v>
                </c:pt>
                <c:pt idx="21">
                  <c:v>0.16700000000000001</c:v>
                </c:pt>
                <c:pt idx="22">
                  <c:v>0.17</c:v>
                </c:pt>
                <c:pt idx="23">
                  <c:v>0.121</c:v>
                </c:pt>
                <c:pt idx="24">
                  <c:v>0.14799999999999999</c:v>
                </c:pt>
                <c:pt idx="25">
                  <c:v>0.21199999999999999</c:v>
                </c:pt>
                <c:pt idx="26">
                  <c:v>0.17799999999999999</c:v>
                </c:pt>
                <c:pt idx="27">
                  <c:v>0.16500000000000001</c:v>
                </c:pt>
                <c:pt idx="28">
                  <c:v>0.14699999999999999</c:v>
                </c:pt>
                <c:pt idx="29">
                  <c:v>0.108</c:v>
                </c:pt>
                <c:pt idx="30">
                  <c:v>9.1999999999999998E-2</c:v>
                </c:pt>
                <c:pt idx="31">
                  <c:v>5.8000000000000003E-2</c:v>
                </c:pt>
                <c:pt idx="32">
                  <c:v>4.7E-2</c:v>
                </c:pt>
                <c:pt idx="33">
                  <c:v>5.0999999999999997E-2</c:v>
                </c:pt>
                <c:pt idx="34">
                  <c:v>6.3E-2</c:v>
                </c:pt>
                <c:pt idx="35">
                  <c:v>6.5000000000000002E-2</c:v>
                </c:pt>
                <c:pt idx="36">
                  <c:v>6.3E-2</c:v>
                </c:pt>
                <c:pt idx="37">
                  <c:v>5.2999999999999999E-2</c:v>
                </c:pt>
                <c:pt idx="38">
                  <c:v>4.5999999999999999E-2</c:v>
                </c:pt>
                <c:pt idx="39">
                  <c:v>4.1000000000000002E-2</c:v>
                </c:pt>
                <c:pt idx="40">
                  <c:v>5.1999999999999998E-2</c:v>
                </c:pt>
                <c:pt idx="41">
                  <c:v>0.04</c:v>
                </c:pt>
                <c:pt idx="42">
                  <c:v>0.02</c:v>
                </c:pt>
                <c:pt idx="43">
                  <c:v>0.02</c:v>
                </c:pt>
                <c:pt idx="44">
                  <c:v>1.7000000000000001E-2</c:v>
                </c:pt>
                <c:pt idx="45">
                  <c:v>2.5000000000000001E-2</c:v>
                </c:pt>
                <c:pt idx="46">
                  <c:v>2.8000000000000001E-2</c:v>
                </c:pt>
                <c:pt idx="47">
                  <c:v>2.5000000000000001E-2</c:v>
                </c:pt>
                <c:pt idx="48">
                  <c:v>2.7E-2</c:v>
                </c:pt>
                <c:pt idx="49">
                  <c:v>2.1999999999999999E-2</c:v>
                </c:pt>
                <c:pt idx="50">
                  <c:v>0.02</c:v>
                </c:pt>
                <c:pt idx="51">
                  <c:v>2.1000000000000001E-2</c:v>
                </c:pt>
                <c:pt idx="52">
                  <c:v>1.7999999999999999E-2</c:v>
                </c:pt>
                <c:pt idx="53">
                  <c:v>3.3000000000000002E-2</c:v>
                </c:pt>
                <c:pt idx="54">
                  <c:v>8.0000000000000002E-3</c:v>
                </c:pt>
                <c:pt idx="55">
                  <c:v>1.4999999999999999E-2</c:v>
                </c:pt>
                <c:pt idx="56">
                  <c:v>2.8000000000000001E-2</c:v>
                </c:pt>
                <c:pt idx="57">
                  <c:v>0.03</c:v>
                </c:pt>
                <c:pt idx="58">
                  <c:v>1.2E-2</c:v>
                </c:pt>
                <c:pt idx="59">
                  <c:v>2E-3</c:v>
                </c:pt>
                <c:pt idx="60">
                  <c:v>1E-3</c:v>
                </c:pt>
                <c:pt idx="61">
                  <c:v>-8.9999999999999998E-4</c:v>
                </c:pt>
                <c:pt idx="62">
                  <c:v>1.23E-2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ABD-496E-9626-543BB02366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77075536"/>
        <c:axId val="1677069712"/>
      </c:scatterChart>
      <c:valAx>
        <c:axId val="1677075536"/>
        <c:scaling>
          <c:orientation val="minMax"/>
        </c:scaling>
        <c:delete val="0"/>
        <c:axPos val="b"/>
        <c:numFmt formatCode="General" sourceLinked="1"/>
        <c:majorTickMark val="out"/>
        <c:minorTickMark val="in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77069712"/>
        <c:crossesAt val="0"/>
        <c:crossBetween val="midCat"/>
      </c:valAx>
      <c:valAx>
        <c:axId val="1677069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6770755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A65A1-3EEE-4DD8-B15B-255E48BC03D6}" type="datetimeFigureOut">
              <a:rPr lang="it-IT" smtClean="0"/>
              <a:t>21/03/2019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CEF02-815F-48BB-9F36-AAAF847802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875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A65A1-3EEE-4DD8-B15B-255E48BC03D6}" type="datetimeFigureOut">
              <a:rPr lang="it-IT" smtClean="0"/>
              <a:t>21/03/2019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CEF02-815F-48BB-9F36-AAAF847802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9088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A65A1-3EEE-4DD8-B15B-255E48BC03D6}" type="datetimeFigureOut">
              <a:rPr lang="it-IT" smtClean="0"/>
              <a:t>21/03/2019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CEF02-815F-48BB-9F36-AAAF847802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10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A65A1-3EEE-4DD8-B15B-255E48BC03D6}" type="datetimeFigureOut">
              <a:rPr lang="it-IT" smtClean="0"/>
              <a:t>21/03/2019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CEF02-815F-48BB-9F36-AAAF847802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118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A65A1-3EEE-4DD8-B15B-255E48BC03D6}" type="datetimeFigureOut">
              <a:rPr lang="it-IT" smtClean="0"/>
              <a:t>21/03/2019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CEF02-815F-48BB-9F36-AAAF847802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9878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A65A1-3EEE-4DD8-B15B-255E48BC03D6}" type="datetimeFigureOut">
              <a:rPr lang="it-IT" smtClean="0"/>
              <a:t>21/03/2019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CEF02-815F-48BB-9F36-AAAF847802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2050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A65A1-3EEE-4DD8-B15B-255E48BC03D6}" type="datetimeFigureOut">
              <a:rPr lang="it-IT" smtClean="0"/>
              <a:t>21/03/2019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CEF02-815F-48BB-9F36-AAAF847802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2822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A65A1-3EEE-4DD8-B15B-255E48BC03D6}" type="datetimeFigureOut">
              <a:rPr lang="it-IT" smtClean="0"/>
              <a:t>21/03/2019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CEF02-815F-48BB-9F36-AAAF847802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429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A65A1-3EEE-4DD8-B15B-255E48BC03D6}" type="datetimeFigureOut">
              <a:rPr lang="it-IT" smtClean="0"/>
              <a:t>21/03/2019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CEF02-815F-48BB-9F36-AAAF847802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6187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A65A1-3EEE-4DD8-B15B-255E48BC03D6}" type="datetimeFigureOut">
              <a:rPr lang="it-IT" smtClean="0"/>
              <a:t>21/03/2019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CEF02-815F-48BB-9F36-AAAF847802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360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A65A1-3EEE-4DD8-B15B-255E48BC03D6}" type="datetimeFigureOut">
              <a:rPr lang="it-IT" smtClean="0"/>
              <a:t>21/03/2019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CEF02-815F-48BB-9F36-AAAF847802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500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A65A1-3EEE-4DD8-B15B-255E48BC03D6}" type="datetimeFigureOut">
              <a:rPr lang="it-IT" smtClean="0"/>
              <a:t>21/03/2019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CEF02-815F-48BB-9F36-AAAF847802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7396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5284052"/>
              </p:ext>
            </p:extLst>
          </p:nvPr>
        </p:nvGraphicFramePr>
        <p:xfrm>
          <a:off x="766762" y="353290"/>
          <a:ext cx="10658476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3" name="Connettore diritto 12"/>
          <p:cNvCxnSpPr/>
          <p:nvPr/>
        </p:nvCxnSpPr>
        <p:spPr>
          <a:xfrm flipH="1" flipV="1">
            <a:off x="3916219" y="787399"/>
            <a:ext cx="18473" cy="46920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/>
          <p:cNvCxnSpPr/>
          <p:nvPr/>
        </p:nvCxnSpPr>
        <p:spPr>
          <a:xfrm flipH="1" flipV="1">
            <a:off x="4244103" y="792023"/>
            <a:ext cx="18473" cy="46920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/>
          <p:cNvCxnSpPr/>
          <p:nvPr/>
        </p:nvCxnSpPr>
        <p:spPr>
          <a:xfrm flipH="1" flipV="1">
            <a:off x="4913738" y="778175"/>
            <a:ext cx="18473" cy="46920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/>
          <p:cNvCxnSpPr/>
          <p:nvPr/>
        </p:nvCxnSpPr>
        <p:spPr>
          <a:xfrm flipH="1" flipV="1">
            <a:off x="6497761" y="773563"/>
            <a:ext cx="18473" cy="46920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/>
          <p:cNvCxnSpPr/>
          <p:nvPr/>
        </p:nvCxnSpPr>
        <p:spPr>
          <a:xfrm flipH="1" flipV="1">
            <a:off x="7232044" y="805895"/>
            <a:ext cx="18473" cy="46920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/>
          <p:nvPr/>
        </p:nvCxnSpPr>
        <p:spPr>
          <a:xfrm flipH="1" flipV="1">
            <a:off x="7606109" y="755098"/>
            <a:ext cx="18473" cy="46920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/>
          <p:cNvCxnSpPr/>
          <p:nvPr/>
        </p:nvCxnSpPr>
        <p:spPr>
          <a:xfrm flipH="1" flipV="1">
            <a:off x="8358879" y="787430"/>
            <a:ext cx="18473" cy="46920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3135741" y="942109"/>
            <a:ext cx="6881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Fine BW</a:t>
            </a:r>
            <a:endParaRPr lang="it-IT" sz="1100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3879266" y="531099"/>
            <a:ext cx="6881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I Shock</a:t>
            </a:r>
            <a:endParaRPr lang="it-IT" sz="1100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4964538" y="822039"/>
            <a:ext cx="6881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II Shock</a:t>
            </a:r>
            <a:endParaRPr lang="it-IT" sz="1100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5684987" y="1002146"/>
            <a:ext cx="8497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Maastricht</a:t>
            </a:r>
            <a:endParaRPr lang="it-IT" sz="1100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6539353" y="1154546"/>
            <a:ext cx="8497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ECU / Euro</a:t>
            </a:r>
            <a:endParaRPr lang="it-IT" sz="1100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7523027" y="909779"/>
            <a:ext cx="8497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 Euro</a:t>
            </a:r>
            <a:endParaRPr lang="it-IT" sz="1100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8294266" y="1126831"/>
            <a:ext cx="8497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 Lehman </a:t>
            </a:r>
            <a:r>
              <a:rPr lang="it-IT" sz="1100" dirty="0" err="1" smtClean="0"/>
              <a:t>Brothers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302154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Riccardo Marselli</dc:creator>
  <cp:lastModifiedBy>Riccardo Marselli</cp:lastModifiedBy>
  <cp:revision>6</cp:revision>
  <dcterms:created xsi:type="dcterms:W3CDTF">2019-03-21T13:17:26Z</dcterms:created>
  <dcterms:modified xsi:type="dcterms:W3CDTF">2019-03-21T14:43:04Z</dcterms:modified>
</cp:coreProperties>
</file>