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6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50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67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91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7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8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70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94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06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26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63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CB38-845C-4FCA-8E4D-3BDEB5E21C04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C6A3-D41C-4135-A8B6-EFA39D05F5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06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4" y="909566"/>
            <a:ext cx="9161689" cy="465322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230016" y="5822302"/>
            <a:ext cx="802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http://www.borse.it/spread/graficointerattivo/BTP_BUND</a:t>
            </a:r>
            <a:endParaRPr lang="it-IT" dirty="0"/>
          </a:p>
        </p:txBody>
      </p:sp>
      <p:cxnSp>
        <p:nvCxnSpPr>
          <p:cNvPr id="3" name="Connettore diritto 2"/>
          <p:cNvCxnSpPr/>
          <p:nvPr/>
        </p:nvCxnSpPr>
        <p:spPr>
          <a:xfrm flipH="1" flipV="1">
            <a:off x="4096140" y="1212980"/>
            <a:ext cx="9331" cy="362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H="1" flipV="1">
            <a:off x="4724410" y="1234746"/>
            <a:ext cx="9331" cy="362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/>
          <p:nvPr/>
        </p:nvCxnSpPr>
        <p:spPr>
          <a:xfrm flipH="1" flipV="1">
            <a:off x="7218784" y="1219188"/>
            <a:ext cx="9331" cy="362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 flipH="1" flipV="1">
            <a:off x="10133049" y="1203630"/>
            <a:ext cx="9331" cy="362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 flipH="1" flipV="1">
            <a:off x="10322773" y="1216065"/>
            <a:ext cx="9331" cy="362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65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25" y="285750"/>
            <a:ext cx="7060746" cy="482411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28800" y="5505061"/>
            <a:ext cx="7436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https://scenarieconomici.it/lo-spread-ai-tempi-del-bazooka/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086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Marselli</dc:creator>
  <cp:lastModifiedBy>Riccardo Marselli</cp:lastModifiedBy>
  <cp:revision>7</cp:revision>
  <dcterms:created xsi:type="dcterms:W3CDTF">2018-10-24T10:17:21Z</dcterms:created>
  <dcterms:modified xsi:type="dcterms:W3CDTF">2019-03-14T07:18:58Z</dcterms:modified>
</cp:coreProperties>
</file>